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96" r:id="rId3"/>
    <p:sldId id="305" r:id="rId4"/>
    <p:sldId id="294" r:id="rId5"/>
    <p:sldId id="323" r:id="rId6"/>
    <p:sldId id="297" r:id="rId7"/>
    <p:sldId id="299" r:id="rId8"/>
    <p:sldId id="301" r:id="rId9"/>
    <p:sldId id="324" r:id="rId10"/>
    <p:sldId id="302" r:id="rId11"/>
    <p:sldId id="298" r:id="rId12"/>
    <p:sldId id="304" r:id="rId13"/>
    <p:sldId id="306" r:id="rId14"/>
    <p:sldId id="308" r:id="rId15"/>
    <p:sldId id="307" r:id="rId16"/>
    <p:sldId id="309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5" r:id="rId25"/>
    <p:sldId id="326" r:id="rId26"/>
    <p:sldId id="327" r:id="rId27"/>
    <p:sldId id="320" r:id="rId28"/>
    <p:sldId id="32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25"/>
    <a:srgbClr val="C7020C"/>
    <a:srgbClr val="C91324"/>
    <a:srgbClr val="FFFF00"/>
    <a:srgbClr val="454545"/>
    <a:srgbClr val="FF9409"/>
    <a:srgbClr val="162F81"/>
    <a:srgbClr val="8A3E7E"/>
    <a:srgbClr val="42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A0FF8-E038-486B-8892-C7520F3DD366}" type="datetimeFigureOut">
              <a:rPr lang="zh-CN" altLang="en-US" smtClean="0"/>
              <a:pPr/>
              <a:t>2024/9/4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2F13-0BCC-4EF9-8D58-5017E8EC6C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16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390C9-E209-452A-AF2C-23D0DB5DF8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12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lib.dlnu.deu.c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E9E93B-34F3-4A5C-858A-26AA68CA1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FBE0298-8E57-4AFC-96DA-A53CC772B09E}"/>
              </a:ext>
            </a:extLst>
          </p:cNvPr>
          <p:cNvSpPr/>
          <p:nvPr/>
        </p:nvSpPr>
        <p:spPr>
          <a:xfrm>
            <a:off x="0" y="-82413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1296539" y="3346587"/>
            <a:ext cx="3614420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9">
            <a:extLst>
              <a:ext uri="{FF2B5EF4-FFF2-40B4-BE49-F238E27FC236}">
                <a16:creationId xmlns:a16="http://schemas.microsoft.com/office/drawing/2014/main" id="{D728812A-BE81-4D5D-8C94-A868B58F0B49}"/>
              </a:ext>
            </a:extLst>
          </p:cNvPr>
          <p:cNvSpPr txBox="1"/>
          <p:nvPr/>
        </p:nvSpPr>
        <p:spPr>
          <a:xfrm>
            <a:off x="1201946" y="3346587"/>
            <a:ext cx="455246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BE4E"/>
              </a:buClr>
              <a:defRPr/>
            </a:pPr>
            <a:r>
              <a:rPr kumimoji="1" lang="en-US" altLang="zh-CN" sz="2000" b="1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Dalian Minzu University library</a:t>
            </a:r>
            <a:endParaRPr kumimoji="1" lang="zh-CN" altLang="en-US" sz="2000" b="1" dirty="0">
              <a:solidFill>
                <a:srgbClr val="F0802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15" name="文本框 19">
            <a:extLst>
              <a:ext uri="{FF2B5EF4-FFF2-40B4-BE49-F238E27FC236}">
                <a16:creationId xmlns:a16="http://schemas.microsoft.com/office/drawing/2014/main" id="{D728812A-BE81-4D5D-8C94-A868B58F0B49}"/>
              </a:ext>
            </a:extLst>
          </p:cNvPr>
          <p:cNvSpPr txBox="1"/>
          <p:nvPr/>
        </p:nvSpPr>
        <p:spPr>
          <a:xfrm>
            <a:off x="1113349" y="2020580"/>
            <a:ext cx="67100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BE4E"/>
              </a:buClr>
              <a:defRPr/>
            </a:pPr>
            <a:r>
              <a:rPr kumimoji="1" lang="zh-CN" altLang="en-US" sz="4800" dirty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琥珀" pitchFamily="2" charset="-122"/>
                <a:ea typeface="华文琥珀" pitchFamily="2" charset="-122"/>
                <a:sym typeface="Arial" charset="0"/>
              </a:rPr>
              <a:t>热 烈 欢 迎 新 同 学！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3421118" cy="663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15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081676-1EEE-4FA9-8529-D453767BB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00861" y="0"/>
            <a:ext cx="556211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AC670D8-F59B-4BA1-AA5B-F143DE4BFCA4}"/>
              </a:ext>
            </a:extLst>
          </p:cNvPr>
          <p:cNvSpPr/>
          <p:nvPr/>
        </p:nvSpPr>
        <p:spPr>
          <a:xfrm>
            <a:off x="7500860" y="0"/>
            <a:ext cx="556211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948AC9B0-BC51-4CE2-9CA9-6C30CE0CC028}"/>
              </a:ext>
            </a:extLst>
          </p:cNvPr>
          <p:cNvSpPr txBox="1"/>
          <p:nvPr/>
        </p:nvSpPr>
        <p:spPr>
          <a:xfrm>
            <a:off x="383539" y="161055"/>
            <a:ext cx="235177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 smtClean="0">
                <a:solidFill>
                  <a:srgbClr val="F08025"/>
                </a:solidFill>
                <a:latin typeface="Microsoft YaHei" charset="-122"/>
                <a:ea typeface="Microsoft YaHei" charset="-122"/>
                <a:cs typeface="Microsoft YaHei" charset="-122"/>
              </a:rPr>
              <a:t> 利用图书馆</a:t>
            </a:r>
            <a:endParaRPr lang="zh-CN" altLang="en-US" sz="2000" b="1" dirty="0">
              <a:solidFill>
                <a:srgbClr val="F0802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73977" y="605188"/>
            <a:ext cx="1784959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" y="236491"/>
            <a:ext cx="3651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09751" y="1066865"/>
            <a:ext cx="6403427" cy="12311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入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馆须知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dirty="0"/>
              <a:t>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*读者凭本人校园一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卡通通过门禁刷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卡入馆，</a:t>
            </a:r>
            <a:r>
              <a:rPr lang="zh-CN" altLang="en-US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证件不得转借。</a:t>
            </a:r>
            <a:endParaRPr lang="en-US" altLang="zh-CN" i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46" y="2209307"/>
            <a:ext cx="3830692" cy="35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7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6" y="1049006"/>
            <a:ext cx="553499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图书借还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AutoNum type="arabicPeriod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所有外借图书统一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在总服务台办理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借、还手续；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AutoNum type="arabicPeriod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读者也可自行在自助借还机办理借、还手续。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1858" y="2406520"/>
            <a:ext cx="1980030" cy="307777"/>
          </a:xfrm>
          <a:prstGeom prst="rect">
            <a:avLst/>
          </a:prstGeom>
          <a:solidFill>
            <a:srgbClr val="F08025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扫码了解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更多借阅规则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73" y="2903482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8" y="279225"/>
            <a:ext cx="3783723" cy="3740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158" y="4097746"/>
            <a:ext cx="5649213" cy="2603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6" y="812523"/>
            <a:ext cx="584241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图书排架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400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400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排架依据</a:t>
            </a:r>
            <a:endParaRPr lang="en-US" altLang="zh-CN" sz="1400" dirty="0" smtClean="0">
              <a:solidFill>
                <a:srgbClr val="F0802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图书按其唯一标识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b="1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索书号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charset="0"/>
              </a:rPr>
              <a:t>从上到下、从左到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右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排序。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    2</a:t>
            </a:r>
            <a:r>
              <a:rPr lang="en-US" altLang="zh-CN" sz="1400" dirty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1400" dirty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索书号</a:t>
            </a:r>
            <a:r>
              <a:rPr lang="zh-CN" altLang="en-US" sz="1400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构成</a:t>
            </a:r>
            <a:endParaRPr lang="en-US" altLang="zh-CN" sz="1400" dirty="0">
              <a:solidFill>
                <a:srgbClr val="F0802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主要由分类号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、种次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号（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即顺序号）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和卷次号组成，如右图所示。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400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400" dirty="0" smtClean="0">
                <a:solidFill>
                  <a:srgbClr val="F08025"/>
                </a:solidFill>
                <a:latin typeface="微软雅黑" pitchFamily="34" charset="-122"/>
                <a:ea typeface="微软雅黑" pitchFamily="34" charset="-122"/>
              </a:rPr>
              <a:t> 分类号由来</a:t>
            </a:r>
            <a:endParaRPr lang="en-US" altLang="zh-CN" sz="1400" dirty="0" smtClean="0">
              <a:solidFill>
                <a:srgbClr val="F0802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我馆依据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中国图书馆分类法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（简称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&lt;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中图法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），按文献的学科属性进行分类，赋予每种文献一组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标识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符号，由字母和数字组成，即中图分类号。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23" y="2924293"/>
            <a:ext cx="3422292" cy="2566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247" y="4335514"/>
            <a:ext cx="3080338" cy="2309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95" y="3132717"/>
            <a:ext cx="1869190" cy="173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416970" y="3899741"/>
            <a:ext cx="2141600" cy="2431834"/>
            <a:chOff x="2416970" y="3899741"/>
            <a:chExt cx="2141600" cy="2431834"/>
          </a:xfrm>
        </p:grpSpPr>
        <p:sp>
          <p:nvSpPr>
            <p:cNvPr id="9" name="矩形 8"/>
            <p:cNvSpPr/>
            <p:nvPr/>
          </p:nvSpPr>
          <p:spPr>
            <a:xfrm>
              <a:off x="2497755" y="3899741"/>
              <a:ext cx="1980029" cy="307777"/>
            </a:xfrm>
            <a:prstGeom prst="rect">
              <a:avLst/>
            </a:prstGeom>
            <a:solidFill>
              <a:srgbClr val="F08025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扫码了解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更多排架规则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970" y="4207316"/>
              <a:ext cx="2141600" cy="2124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 r="3156"/>
          <a:stretch/>
        </p:blipFill>
        <p:spPr bwMode="auto">
          <a:xfrm>
            <a:off x="7133923" y="244363"/>
            <a:ext cx="3500587" cy="2585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19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5" y="812523"/>
            <a:ext cx="869597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图书查询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利用图书馆网站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馆藏书目检索系统（简称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OPAC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），获取所需文献的馆藏地、索书号等信息。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5" y="1658908"/>
            <a:ext cx="9933572" cy="4827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5" y="812523"/>
            <a:ext cx="869597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图书查询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利用图书馆网站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馆藏书目检索系统（简称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OPAC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），获取所需文献的馆藏地、索书号等信息。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7" y="1800798"/>
            <a:ext cx="7961585" cy="451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7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6031" y="812523"/>
            <a:ext cx="8695977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图书查询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关注大连民族大学图书馆微信公众号，如图所示绑定校园一卡通，查询馆藏文献。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91" y="275898"/>
            <a:ext cx="2730719" cy="640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494235" y="2271997"/>
            <a:ext cx="2479785" cy="2964231"/>
            <a:chOff x="2494235" y="2271997"/>
            <a:chExt cx="2479785" cy="296423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235" y="2636453"/>
              <a:ext cx="2479785" cy="259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2744112" y="2271997"/>
              <a:ext cx="1980030" cy="307777"/>
            </a:xfrm>
            <a:prstGeom prst="rect">
              <a:avLst/>
            </a:prstGeom>
            <a:solidFill>
              <a:srgbClr val="F08025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扫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码关注图书馆公众号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1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5" y="812523"/>
            <a:ext cx="8695977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图书查询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安装超星移动图书馆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，如图所示绑定校园一卡通，查询馆藏文献。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654343" y="2271997"/>
            <a:ext cx="2159567" cy="2680176"/>
            <a:chOff x="2654343" y="2271997"/>
            <a:chExt cx="2159567" cy="2680176"/>
          </a:xfrm>
        </p:grpSpPr>
        <p:sp>
          <p:nvSpPr>
            <p:cNvPr id="9" name="矩形 8"/>
            <p:cNvSpPr/>
            <p:nvPr/>
          </p:nvSpPr>
          <p:spPr>
            <a:xfrm>
              <a:off x="2654343" y="2271997"/>
              <a:ext cx="2159567" cy="307777"/>
            </a:xfrm>
            <a:prstGeom prst="rect">
              <a:avLst/>
            </a:prstGeom>
            <a:solidFill>
              <a:srgbClr val="F08025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扫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码安装超星移动图书馆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343" y="2844854"/>
              <a:ext cx="2159567" cy="2107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81" y="376976"/>
            <a:ext cx="2620414" cy="618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E9E93B-34F3-4A5C-858A-26AA68CA1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09"/>
          <a:stretch/>
        </p:blipFill>
        <p:spPr>
          <a:xfrm>
            <a:off x="6858000" y="341312"/>
            <a:ext cx="5341177" cy="638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667407" y="977795"/>
            <a:ext cx="624577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五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借阅信息查询及续借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、预约</a:t>
            </a: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续借：外借图书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到期前一周内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，可办理一次续借手续（小说除外）。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预约：馆藏图书所有复本的“书刊状态” 均为“借出”情况下，可以办理预约手续。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查询及办理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途径：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）电脑端进入图书馆网站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读者查询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校园卡登录（初始密码为学号，首次登录需完善个人信息，修改密码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借阅信息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）图书馆微信公众号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我的图书馆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我的借阅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）超星移动图书馆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绑定校园卡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微应用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借阅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en-US" altLang="zh-CN" sz="1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六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.  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校园卡挂失：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校园卡丢失，须及时到总服务台或上述任一途径进行“读者挂失”。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07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5" y="812523"/>
            <a:ext cx="86959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七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阅览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期刊、报纸、外文图书、古籍等属于非可借文献，提供馆内阅览服务，如有需要可押证复印。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AutoNum type="arabicPeriod"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33" y="2751958"/>
            <a:ext cx="5349767" cy="3941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2576582" y="2406519"/>
            <a:ext cx="1980030" cy="307777"/>
          </a:xfrm>
          <a:prstGeom prst="rect">
            <a:avLst/>
          </a:prstGeom>
          <a:solidFill>
            <a:srgbClr val="F08025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扫码了解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更多阅览规则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72" y="3093162"/>
            <a:ext cx="23050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5" y="812523"/>
            <a:ext cx="104459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八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电子资源利用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AutoNum type="arabicPeriod"/>
            </a:pP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资源类型：截至目前，图书馆订购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52</a:t>
            </a:r>
            <a:r>
              <a:rPr lang="zh-CN" altLang="en-US" sz="1400" kern="0" dirty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个中外文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数据库，</a:t>
            </a:r>
            <a:r>
              <a:rPr lang="zh-CN" altLang="en-US" sz="1400" kern="0" dirty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主要包括中外文电子期刊、电子图书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、学位论文、会议论文、外语及计算机考试真题、学术</a:t>
            </a:r>
            <a:r>
              <a:rPr lang="zh-CN" altLang="en-US" sz="1400" kern="0" dirty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视频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、统计</a:t>
            </a:r>
            <a:r>
              <a:rPr lang="zh-CN" altLang="en-US" sz="1400" kern="0" dirty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数据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、法律法规、经济管理案例等学术资源。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AutoNum type="arabicPeriod"/>
            </a:pP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获取途径：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（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1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）校园网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IP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范围内：图书馆网站（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http://lib.dlnu.edu.cn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）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电子资源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（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2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）校园网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IP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范围外：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 </a:t>
            </a:r>
            <a:r>
              <a:rPr lang="zh-CN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①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 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校园网（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www.dlnu.edu.cn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）首页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VPN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登录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图书馆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电子资源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 </a:t>
            </a:r>
            <a:r>
              <a:rPr lang="zh-CN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②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 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超星移动图书馆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绑定校园卡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学术资源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 ③ 图书馆微信公众号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绑定校园卡</a:t>
            </a: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—</a:t>
            </a:r>
            <a:r>
              <a:rPr lang="zh-CN" altLang="en-US" sz="1400" kern="0" dirty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云悦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读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42" y="2866924"/>
            <a:ext cx="4967981" cy="36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0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E9E93B-34F3-4A5C-858A-26AA68CA1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137775" y="6384434"/>
            <a:ext cx="2802494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9">
            <a:extLst>
              <a:ext uri="{FF2B5EF4-FFF2-40B4-BE49-F238E27FC236}">
                <a16:creationId xmlns:a16="http://schemas.microsoft.com/office/drawing/2014/main" id="{D728812A-BE81-4D5D-8C94-A868B58F0B49}"/>
              </a:ext>
            </a:extLst>
          </p:cNvPr>
          <p:cNvSpPr txBox="1"/>
          <p:nvPr/>
        </p:nvSpPr>
        <p:spPr>
          <a:xfrm>
            <a:off x="74713" y="6440214"/>
            <a:ext cx="351982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BE4E"/>
              </a:buClr>
              <a:defRPr/>
            </a:pPr>
            <a:r>
              <a:rPr kumimoji="1" lang="en-US" altLang="zh-CN" sz="1600" b="1" dirty="0" smtClean="0">
                <a:solidFill>
                  <a:srgbClr val="A59A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Dalian Minzu University library</a:t>
            </a:r>
            <a:endParaRPr kumimoji="1" lang="zh-CN" altLang="en-US" sz="1600" b="1" dirty="0">
              <a:solidFill>
                <a:srgbClr val="A59A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15" name="文本框 19">
            <a:extLst>
              <a:ext uri="{FF2B5EF4-FFF2-40B4-BE49-F238E27FC236}">
                <a16:creationId xmlns:a16="http://schemas.microsoft.com/office/drawing/2014/main" id="{D728812A-BE81-4D5D-8C94-A868B58F0B49}"/>
              </a:ext>
            </a:extLst>
          </p:cNvPr>
          <p:cNvSpPr txBox="1"/>
          <p:nvPr/>
        </p:nvSpPr>
        <p:spPr>
          <a:xfrm>
            <a:off x="672849" y="942509"/>
            <a:ext cx="5530882" cy="36471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BBE4E"/>
              </a:buClr>
              <a:defRPr/>
            </a:pPr>
            <a:r>
              <a:rPr kumimoji="1" lang="en-US" altLang="zh-CN" sz="2400" dirty="0">
                <a:solidFill>
                  <a:srgbClr val="A59A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      </a:t>
            </a:r>
            <a:r>
              <a:rPr kumimoji="1" lang="en-US" altLang="zh-CN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2024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级</a:t>
            </a:r>
            <a:r>
              <a:rPr kumimoji="1" lang="zh-CN" altLang="en-US" sz="2400" dirty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新同学，祝贺你开启人生新征程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！</a:t>
            </a:r>
            <a:endParaRPr kumimoji="1" lang="en-US" altLang="zh-CN" sz="2400" dirty="0">
              <a:solidFill>
                <a:srgbClr val="F0802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Arial" charset="0"/>
            </a:endParaRPr>
          </a:p>
          <a:p>
            <a:pPr defTabSz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5BBE4E"/>
              </a:buClr>
              <a:defRPr/>
            </a:pPr>
            <a:r>
              <a:rPr kumimoji="1" lang="en-US" altLang="zh-CN" sz="2400" dirty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      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图书馆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正</a:t>
            </a:r>
            <a:r>
              <a:rPr kumimoji="1" lang="zh-CN" altLang="en-US" sz="2400" dirty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等待你的到来！这座文脉传承、资源丰富的知识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殿堂将为你提供</a:t>
            </a:r>
            <a:r>
              <a:rPr kumimoji="1" lang="zh-CN" altLang="en-US" sz="2400" dirty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优质资源和专业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服务，让这里</a:t>
            </a:r>
            <a:r>
              <a:rPr kumimoji="1" lang="zh-CN" altLang="en-US" sz="2400" dirty="0" smtClean="0">
                <a:solidFill>
                  <a:srgbClr val="F080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成为你大学生活的第二课堂！</a:t>
            </a:r>
            <a:endParaRPr kumimoji="1" lang="zh-CN" altLang="en-US" sz="2400" dirty="0">
              <a:solidFill>
                <a:srgbClr val="F0802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15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25" y="812523"/>
            <a:ext cx="10445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八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电子资源利用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3. 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常用中文电子资源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052" y="123331"/>
            <a:ext cx="2773950" cy="204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D:\宛\参考咨询\2021年工作\LOGO\知网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2101739"/>
            <a:ext cx="3389586" cy="111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3379242"/>
            <a:ext cx="3476296" cy="1193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90" y="4893016"/>
            <a:ext cx="4374930" cy="109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:\宛\参考咨询\2021年工作\LOGO\博看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90" y="2166949"/>
            <a:ext cx="4065377" cy="104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89" y="3374642"/>
            <a:ext cx="4374931" cy="102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1" y="5021975"/>
            <a:ext cx="3511020" cy="108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0749" y="812523"/>
            <a:ext cx="2303061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八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电子资源利用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4. 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常用外文电子资源</a:t>
            </a:r>
            <a:endParaRPr lang="en-US" altLang="zh-CN" sz="1400" kern="0" dirty="0" smtClean="0">
              <a:solidFill>
                <a:srgbClr val="080808"/>
              </a:solidFill>
              <a:latin typeface="微软雅黑" pitchFamily="34" charset="-122"/>
              <a:ea typeface="微软雅黑"/>
              <a:sym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052" y="123331"/>
            <a:ext cx="2773950" cy="204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101744" y="2220447"/>
            <a:ext cx="3746153" cy="3670221"/>
            <a:chOff x="1101744" y="2220447"/>
            <a:chExt cx="3746153" cy="367022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1B9935C-616F-4331-ADDB-B1E5325A09BA}"/>
                </a:ext>
              </a:extLst>
            </p:cNvPr>
            <p:cNvGrpSpPr/>
            <p:nvPr/>
          </p:nvGrpSpPr>
          <p:grpSpPr>
            <a:xfrm>
              <a:off x="1101744" y="2220447"/>
              <a:ext cx="3746153" cy="3670221"/>
              <a:chOff x="1703942" y="2333652"/>
              <a:chExt cx="2875980" cy="2930370"/>
            </a:xfrm>
          </p:grpSpPr>
          <p:sp>
            <p:nvSpPr>
              <p:cNvPr id="13" name="矩形: 剪去单角 437">
                <a:extLst>
                  <a:ext uri="{FF2B5EF4-FFF2-40B4-BE49-F238E27FC236}">
                    <a16:creationId xmlns:a16="http://schemas.microsoft.com/office/drawing/2014/main" id="{8E9AB33C-79A7-4808-9D5A-AB58AAAD3E52}"/>
                  </a:ext>
                </a:extLst>
              </p:cNvPr>
              <p:cNvSpPr/>
              <p:nvPr/>
            </p:nvSpPr>
            <p:spPr>
              <a:xfrm>
                <a:off x="1703942" y="2333652"/>
                <a:ext cx="2875980" cy="2930370"/>
              </a:xfrm>
              <a:prstGeom prst="snip1Rect">
                <a:avLst>
                  <a:gd name="adj" fmla="val 29383"/>
                </a:avLst>
              </a:prstGeom>
              <a:solidFill>
                <a:schemeClr val="bg1"/>
              </a:solidFill>
              <a:ln w="3175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1200" b="1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世界著名出版社、学协会学术资源</a:t>
                </a:r>
                <a:endParaRPr lang="en-US" altLang="zh-CN" sz="12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4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4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4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4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4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4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4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685502E-9D6A-47A0-A5D1-32787D7E5A99}"/>
                  </a:ext>
                </a:extLst>
              </p:cNvPr>
              <p:cNvSpPr/>
              <p:nvPr/>
            </p:nvSpPr>
            <p:spPr>
              <a:xfrm>
                <a:off x="1703944" y="5140390"/>
                <a:ext cx="2644655" cy="114158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任意多边形: 形状 438">
                <a:extLst>
                  <a:ext uri="{FF2B5EF4-FFF2-40B4-BE49-F238E27FC236}">
                    <a16:creationId xmlns:a16="http://schemas.microsoft.com/office/drawing/2014/main" id="{F1AE00BD-28E7-4184-8CD3-A96CF167E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687" y="2333654"/>
                <a:ext cx="667235" cy="667235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lvl="0" algn="r"/>
                <a:r>
                  <a:rPr lang="en-US" altLang="ko-KR" sz="2000" b="1">
                    <a:solidFill>
                      <a:schemeClr val="bg1"/>
                    </a:solidFill>
                  </a:rPr>
                  <a:t>1</a:t>
                </a:r>
                <a:endParaRPr lang="en-US" altLang="ko-KR" sz="20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482" y="2638295"/>
              <a:ext cx="2455242" cy="547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482" y="3304760"/>
              <a:ext cx="2999869" cy="578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482" y="4440669"/>
              <a:ext cx="2861189" cy="57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796" y="5061022"/>
              <a:ext cx="2684559" cy="54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279" y="3728804"/>
              <a:ext cx="1046347" cy="653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5479426" y="2220447"/>
            <a:ext cx="3609395" cy="3670221"/>
            <a:chOff x="5479426" y="2220447"/>
            <a:chExt cx="3609395" cy="367022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EDF79F9-1092-4CF5-9C96-91242F5512B6}"/>
                </a:ext>
              </a:extLst>
            </p:cNvPr>
            <p:cNvGrpSpPr/>
            <p:nvPr/>
          </p:nvGrpSpPr>
          <p:grpSpPr>
            <a:xfrm>
              <a:off x="5479426" y="2220447"/>
              <a:ext cx="3609395" cy="3670221"/>
              <a:chOff x="4669152" y="2204864"/>
              <a:chExt cx="2853697" cy="3161997"/>
            </a:xfrm>
          </p:grpSpPr>
          <p:sp>
            <p:nvSpPr>
              <p:cNvPr id="17" name="矩形: 剪去单角 444">
                <a:extLst>
                  <a:ext uri="{FF2B5EF4-FFF2-40B4-BE49-F238E27FC236}">
                    <a16:creationId xmlns:a16="http://schemas.microsoft.com/office/drawing/2014/main" id="{3562DF35-2A9B-4B39-B3BF-95571B152DDD}"/>
                  </a:ext>
                </a:extLst>
              </p:cNvPr>
              <p:cNvSpPr/>
              <p:nvPr/>
            </p:nvSpPr>
            <p:spPr>
              <a:xfrm>
                <a:off x="4669152" y="2204866"/>
                <a:ext cx="2853695" cy="3161995"/>
              </a:xfrm>
              <a:prstGeom prst="snip1Rect">
                <a:avLst>
                  <a:gd name="adj" fmla="val 29383"/>
                </a:avLst>
              </a:prstGeom>
              <a:solidFill>
                <a:schemeClr val="bg1"/>
              </a:solidFill>
              <a:ln w="3175">
                <a:solidFill>
                  <a:srgbClr val="F08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5ADD270-4C81-4B8B-9762-D78F4A813707}"/>
                  </a:ext>
                </a:extLst>
              </p:cNvPr>
              <p:cNvSpPr/>
              <p:nvPr/>
            </p:nvSpPr>
            <p:spPr>
              <a:xfrm>
                <a:off x="4669153" y="5243677"/>
                <a:ext cx="2853695" cy="123181"/>
              </a:xfrm>
              <a:prstGeom prst="rect">
                <a:avLst/>
              </a:prstGeom>
              <a:solidFill>
                <a:srgbClr val="F08025"/>
              </a:solidFill>
              <a:ln w="3175">
                <a:solidFill>
                  <a:srgbClr val="C3373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9" name="任意多边形: 形状 445">
                <a:extLst>
                  <a:ext uri="{FF2B5EF4-FFF2-40B4-BE49-F238E27FC236}">
                    <a16:creationId xmlns:a16="http://schemas.microsoft.com/office/drawing/2014/main" id="{A7429C8C-6508-4FBB-8D67-9FB6B658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2874" y="2204864"/>
                <a:ext cx="719975" cy="719975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08025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lvl="0" algn="r"/>
                <a:r>
                  <a:rPr lang="en-US" altLang="zh-CN" sz="20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5666487" y="2343115"/>
              <a:ext cx="182614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20000"/>
                </a:lnSpc>
                <a:buFontTx/>
                <a:buNone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国外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著名检索系统</a:t>
              </a: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540" y="2778604"/>
              <a:ext cx="2303950" cy="555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540" y="3749653"/>
              <a:ext cx="2820582" cy="505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540" y="4673609"/>
              <a:ext cx="2699751" cy="45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34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0749" y="812523"/>
            <a:ext cx="74972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八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电子资源利用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 5. </a:t>
            </a:r>
            <a:r>
              <a:rPr lang="zh-CN" altLang="en-US" sz="1400" kern="0" dirty="0" smtClean="0">
                <a:solidFill>
                  <a:srgbClr val="080808"/>
                </a:solidFill>
                <a:latin typeface="微软雅黑" pitchFamily="34" charset="-122"/>
                <a:ea typeface="微软雅黑"/>
                <a:sym typeface="Arial" charset="0"/>
              </a:rPr>
              <a:t>移动阅读：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手机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Pad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等移动设备阅读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电子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资源，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查询借阅信息，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完成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续借、预约等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，不限时间、地点。常用的有：超星移动图书馆、博看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书苑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、图书馆微信公众号。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" y="123332"/>
            <a:ext cx="1889969" cy="6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309" y="0"/>
            <a:ext cx="3569693" cy="2629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38" y="3094062"/>
            <a:ext cx="1641235" cy="159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65" y="3214852"/>
            <a:ext cx="1594170" cy="154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4638664" y="2764301"/>
            <a:ext cx="1842171" cy="307777"/>
          </a:xfrm>
          <a:prstGeom prst="rect">
            <a:avLst/>
          </a:prstGeom>
          <a:solidFill>
            <a:srgbClr val="F08025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超星移动图书馆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APP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057024" y="2764299"/>
            <a:ext cx="1250662" cy="307777"/>
          </a:xfrm>
          <a:prstGeom prst="rect">
            <a:avLst/>
          </a:prstGeom>
          <a:solidFill>
            <a:srgbClr val="F08025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博看书苑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APP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45" y="3224063"/>
            <a:ext cx="1514499" cy="146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矩形 30"/>
          <p:cNvSpPr/>
          <p:nvPr/>
        </p:nvSpPr>
        <p:spPr>
          <a:xfrm>
            <a:off x="1628102" y="2764300"/>
            <a:ext cx="1314784" cy="307777"/>
          </a:xfrm>
          <a:prstGeom prst="rect">
            <a:avLst/>
          </a:prstGeom>
          <a:solidFill>
            <a:srgbClr val="F08025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图书馆公众号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3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十字形 21"/>
          <p:cNvSpPr/>
          <p:nvPr/>
        </p:nvSpPr>
        <p:spPr>
          <a:xfrm>
            <a:off x="8593591" y="4850791"/>
            <a:ext cx="388420" cy="388420"/>
          </a:xfrm>
          <a:prstGeom prst="plus">
            <a:avLst>
              <a:gd name="adj" fmla="val 41380"/>
            </a:avLst>
          </a:prstGeom>
          <a:solidFill>
            <a:srgbClr val="F08025"/>
          </a:solidFill>
          <a:ln>
            <a:solidFill>
              <a:srgbClr val="F0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grpSp>
        <p:nvGrpSpPr>
          <p:cNvPr id="32" name="组合 3"/>
          <p:cNvGrpSpPr>
            <a:grpSpLocks/>
          </p:cNvGrpSpPr>
          <p:nvPr/>
        </p:nvGrpSpPr>
        <p:grpSpPr bwMode="auto">
          <a:xfrm>
            <a:off x="740161" y="3696959"/>
            <a:ext cx="5636992" cy="1900249"/>
            <a:chOff x="546100" y="3797300"/>
            <a:chExt cx="4151809" cy="1352443"/>
          </a:xfrm>
        </p:grpSpPr>
        <p:grpSp>
          <p:nvGrpSpPr>
            <p:cNvPr id="33" name="组合 9"/>
            <p:cNvGrpSpPr>
              <a:grpSpLocks/>
            </p:cNvGrpSpPr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rgbClr val="F08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latin typeface="Agency FB" panose="020B0503020202020204" pitchFamily="34" charset="0"/>
                  <a:ea typeface="幼圆" panose="02010509060101010101" pitchFamily="49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38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39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gency FB" panose="020B0503020202020204" pitchFamily="34" charset="0"/>
                    <a:ea typeface="幼圆" panose="02010509060101010101" pitchFamily="49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0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gency FB" panose="020B0503020202020204" pitchFamily="34" charset="0"/>
                    <a:ea typeface="幼圆" panose="02010509060101010101" pitchFamily="49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1" name="Freeform 15"/>
                <p:cNvSpPr>
                  <a:spLocks/>
                </p:cNvSpPr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gency FB" panose="020B0503020202020204" pitchFamily="34" charset="0"/>
                    <a:ea typeface="幼圆" panose="02010509060101010101" pitchFamily="49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2" name="Freeform 16"/>
                <p:cNvSpPr>
                  <a:spLocks/>
                </p:cNvSpPr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gency FB" panose="020B0503020202020204" pitchFamily="34" charset="0"/>
                    <a:ea typeface="幼圆" panose="02010509060101010101" pitchFamily="49" charset="-122"/>
                    <a:sym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34" name="组合 74"/>
            <p:cNvGrpSpPr>
              <a:grpSpLocks/>
            </p:cNvGrpSpPr>
            <p:nvPr/>
          </p:nvGrpSpPr>
          <p:grpSpPr bwMode="auto">
            <a:xfrm>
              <a:off x="1417435" y="3846859"/>
              <a:ext cx="3280474" cy="1302884"/>
              <a:chOff x="5125835" y="3227734"/>
              <a:chExt cx="3280474" cy="1302884"/>
            </a:xfrm>
          </p:grpSpPr>
          <p:sp>
            <p:nvSpPr>
              <p:cNvPr id="35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43759" cy="1025156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  <a:prstDash val="dashDot"/>
              </a:ln>
              <a:extLst/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1.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图书馆网站首页一站式搜索</a:t>
                </a:r>
                <a:endParaRPr lang="en-US" altLang="zh-CN" sz="12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2.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读</a:t>
                </a: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秀学术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搜索：</a:t>
                </a: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http://www.duxiu.com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3.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百</a:t>
                </a: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链外文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学术搜索：</a:t>
                </a: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http//edu.dlyun.com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示例：如右图所示</a:t>
                </a:r>
                <a:endParaRPr lang="zh-CN" altLang="en-US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31371" cy="24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82" charset="2"/>
                  <a:ea typeface="微软雅黑" panose="020B0503020204020204" pitchFamily="82" charset="2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5" y="720202"/>
            <a:ext cx="1966035" cy="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KSO_Shape"/>
          <p:cNvSpPr>
            <a:spLocks/>
          </p:cNvSpPr>
          <p:nvPr/>
        </p:nvSpPr>
        <p:spPr bwMode="auto">
          <a:xfrm>
            <a:off x="355964" y="357019"/>
            <a:ext cx="323371" cy="218422"/>
          </a:xfrm>
          <a:custGeom>
            <a:avLst/>
            <a:gdLst>
              <a:gd name="T0" fmla="*/ 1660776 w 2546350"/>
              <a:gd name="T1" fmla="*/ 783048 h 1409701"/>
              <a:gd name="T2" fmla="*/ 1769836 w 2546350"/>
              <a:gd name="T3" fmla="*/ 861918 h 1409701"/>
              <a:gd name="T4" fmla="*/ 921682 w 2546350"/>
              <a:gd name="T5" fmla="*/ 1409701 h 1409701"/>
              <a:gd name="T6" fmla="*/ 729797 w 2546350"/>
              <a:gd name="T7" fmla="*/ 859878 h 1409701"/>
              <a:gd name="T8" fmla="*/ 850647 w 2546350"/>
              <a:gd name="T9" fmla="*/ 778742 h 1409701"/>
              <a:gd name="T10" fmla="*/ 591880 w 2546350"/>
              <a:gd name="T11" fmla="*/ 727368 h 1409701"/>
              <a:gd name="T12" fmla="*/ 778102 w 2546350"/>
              <a:gd name="T13" fmla="*/ 739045 h 1409701"/>
              <a:gd name="T14" fmla="*/ 684667 w 2546350"/>
              <a:gd name="T15" fmla="*/ 817014 h 1409701"/>
              <a:gd name="T16" fmla="*/ 0 w 2546350"/>
              <a:gd name="T17" fmla="*/ 1339155 h 1409701"/>
              <a:gd name="T18" fmla="*/ 77074 w 2546350"/>
              <a:gd name="T19" fmla="*/ 740308 h 1409701"/>
              <a:gd name="T20" fmla="*/ 449520 w 2546350"/>
              <a:gd name="T21" fmla="*/ 727368 h 1409701"/>
              <a:gd name="T22" fmla="*/ 2425273 w 2546350"/>
              <a:gd name="T23" fmla="*/ 707077 h 1409701"/>
              <a:gd name="T24" fmla="*/ 2545217 w 2546350"/>
              <a:gd name="T25" fmla="*/ 788440 h 1409701"/>
              <a:gd name="T26" fmla="*/ 2353389 w 2546350"/>
              <a:gd name="T27" fmla="*/ 1338263 h 1409701"/>
              <a:gd name="T28" fmla="*/ 1748292 w 2546350"/>
              <a:gd name="T29" fmla="*/ 761030 h 1409701"/>
              <a:gd name="T30" fmla="*/ 1751639 w 2546350"/>
              <a:gd name="T31" fmla="*/ 672628 h 1409701"/>
              <a:gd name="T32" fmla="*/ 1318533 w 2546350"/>
              <a:gd name="T33" fmla="*/ 82101 h 1409701"/>
              <a:gd name="T34" fmla="*/ 1428751 w 2546350"/>
              <a:gd name="T35" fmla="*/ 162185 h 1409701"/>
              <a:gd name="T36" fmla="*/ 1493838 w 2546350"/>
              <a:gd name="T37" fmla="*/ 298986 h 1409701"/>
              <a:gd name="T38" fmla="*/ 1524257 w 2546350"/>
              <a:gd name="T39" fmla="*/ 372145 h 1409701"/>
              <a:gd name="T40" fmla="*/ 1505392 w 2546350"/>
              <a:gd name="T41" fmla="*/ 463325 h 1409701"/>
              <a:gd name="T42" fmla="*/ 1460047 w 2546350"/>
              <a:gd name="T43" fmla="*/ 561245 h 1409701"/>
              <a:gd name="T44" fmla="*/ 1364570 w 2546350"/>
              <a:gd name="T45" fmla="*/ 665831 h 1409701"/>
              <a:gd name="T46" fmla="*/ 1235529 w 2546350"/>
              <a:gd name="T47" fmla="*/ 699861 h 1409701"/>
              <a:gd name="T48" fmla="*/ 1111250 w 2546350"/>
              <a:gd name="T49" fmla="*/ 650631 h 1409701"/>
              <a:gd name="T50" fmla="*/ 1024391 w 2546350"/>
              <a:gd name="T51" fmla="*/ 535155 h 1409701"/>
              <a:gd name="T52" fmla="*/ 983737 w 2546350"/>
              <a:gd name="T53" fmla="*/ 456120 h 1409701"/>
              <a:gd name="T54" fmla="*/ 981706 w 2546350"/>
              <a:gd name="T55" fmla="*/ 350306 h 1409701"/>
              <a:gd name="T56" fmla="*/ 1016227 w 2546350"/>
              <a:gd name="T57" fmla="*/ 255428 h 1409701"/>
              <a:gd name="T58" fmla="*/ 1096056 w 2546350"/>
              <a:gd name="T59" fmla="*/ 132465 h 1409701"/>
              <a:gd name="T60" fmla="*/ 1216252 w 2546350"/>
              <a:gd name="T61" fmla="*/ 72346 h 1409701"/>
              <a:gd name="T62" fmla="*/ 607408 w 2546350"/>
              <a:gd name="T63" fmla="*/ 33571 h 1409701"/>
              <a:gd name="T64" fmla="*/ 712589 w 2546350"/>
              <a:gd name="T65" fmla="*/ 123183 h 1409701"/>
              <a:gd name="T66" fmla="*/ 769261 w 2546350"/>
              <a:gd name="T67" fmla="*/ 265656 h 1409701"/>
              <a:gd name="T68" fmla="*/ 798064 w 2546350"/>
              <a:gd name="T69" fmla="*/ 332602 h 1409701"/>
              <a:gd name="T70" fmla="*/ 773361 w 2546350"/>
              <a:gd name="T71" fmla="*/ 407758 h 1409701"/>
              <a:gd name="T72" fmla="*/ 720523 w 2546350"/>
              <a:gd name="T73" fmla="*/ 523831 h 1409701"/>
              <a:gd name="T74" fmla="*/ 618969 w 2546350"/>
              <a:gd name="T75" fmla="*/ 619796 h 1409701"/>
              <a:gd name="T76" fmla="*/ 487264 w 2546350"/>
              <a:gd name="T77" fmla="*/ 642029 h 1409701"/>
              <a:gd name="T78" fmla="*/ 367575 w 2546350"/>
              <a:gd name="T79" fmla="*/ 581909 h 1409701"/>
              <a:gd name="T80" fmla="*/ 287555 w 2546350"/>
              <a:gd name="T81" fmla="*/ 458947 h 1409701"/>
              <a:gd name="T82" fmla="*/ 251422 w 2546350"/>
              <a:gd name="T83" fmla="*/ 393595 h 1409701"/>
              <a:gd name="T84" fmla="*/ 256812 w 2546350"/>
              <a:gd name="T85" fmla="*/ 287371 h 1409701"/>
              <a:gd name="T86" fmla="*/ 290275 w 2546350"/>
              <a:gd name="T87" fmla="*/ 192832 h 1409701"/>
              <a:gd name="T88" fmla="*/ 372335 w 2546350"/>
              <a:gd name="T89" fmla="*/ 72365 h 1409701"/>
              <a:gd name="T90" fmla="*/ 493838 w 2546350"/>
              <a:gd name="T91" fmla="*/ 15875 h 1409701"/>
              <a:gd name="T92" fmla="*/ 2131399 w 2546350"/>
              <a:gd name="T93" fmla="*/ 28121 h 1409701"/>
              <a:gd name="T94" fmla="*/ 2230687 w 2546350"/>
              <a:gd name="T95" fmla="*/ 126773 h 1409701"/>
              <a:gd name="T96" fmla="*/ 2278638 w 2546350"/>
              <a:gd name="T97" fmla="*/ 268548 h 1409701"/>
              <a:gd name="T98" fmla="*/ 2303010 w 2546350"/>
              <a:gd name="T99" fmla="*/ 342808 h 1409701"/>
              <a:gd name="T100" fmla="*/ 2271717 w 2546350"/>
              <a:gd name="T101" fmla="*/ 401411 h 1409701"/>
              <a:gd name="T102" fmla="*/ 2206659 w 2546350"/>
              <a:gd name="T103" fmla="*/ 537936 h 1409701"/>
              <a:gd name="T104" fmla="*/ 2096263 w 2546350"/>
              <a:gd name="T105" fmla="*/ 618218 h 1409701"/>
              <a:gd name="T106" fmla="*/ 1962972 w 2546350"/>
              <a:gd name="T107" fmla="*/ 620259 h 1409701"/>
              <a:gd name="T108" fmla="*/ 1850763 w 2546350"/>
              <a:gd name="T109" fmla="*/ 543152 h 1409701"/>
              <a:gd name="T110" fmla="*/ 1783438 w 2546350"/>
              <a:gd name="T111" fmla="*/ 408895 h 1409701"/>
              <a:gd name="T112" fmla="*/ 1749644 w 2546350"/>
              <a:gd name="T113" fmla="*/ 354290 h 1409701"/>
              <a:gd name="T114" fmla="*/ 1770632 w 2546350"/>
              <a:gd name="T115" fmla="*/ 268288 h 1409701"/>
              <a:gd name="T116" fmla="*/ 1811774 w 2546350"/>
              <a:gd name="T117" fmla="*/ 145370 h 1409701"/>
              <a:gd name="T118" fmla="*/ 1905168 w 2546350"/>
              <a:gd name="T119" fmla="*/ 38100 h 1409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46350" h="1409701">
                <a:moveTo>
                  <a:pt x="1205490" y="715963"/>
                </a:moveTo>
                <a:lnTo>
                  <a:pt x="1293463" y="715963"/>
                </a:lnTo>
                <a:lnTo>
                  <a:pt x="1320445" y="783954"/>
                </a:lnTo>
                <a:lnTo>
                  <a:pt x="1271470" y="813191"/>
                </a:lnTo>
                <a:lnTo>
                  <a:pt x="1310469" y="955292"/>
                </a:lnTo>
                <a:lnTo>
                  <a:pt x="1402297" y="721402"/>
                </a:lnTo>
                <a:lnTo>
                  <a:pt x="1433360" y="726162"/>
                </a:lnTo>
                <a:lnTo>
                  <a:pt x="1463969" y="731601"/>
                </a:lnTo>
                <a:lnTo>
                  <a:pt x="1494805" y="737494"/>
                </a:lnTo>
                <a:lnTo>
                  <a:pt x="1509997" y="740667"/>
                </a:lnTo>
                <a:lnTo>
                  <a:pt x="1525188" y="743840"/>
                </a:lnTo>
                <a:lnTo>
                  <a:pt x="1539699" y="747239"/>
                </a:lnTo>
                <a:lnTo>
                  <a:pt x="1554664" y="750639"/>
                </a:lnTo>
                <a:lnTo>
                  <a:pt x="1568948" y="754491"/>
                </a:lnTo>
                <a:lnTo>
                  <a:pt x="1583006" y="757891"/>
                </a:lnTo>
                <a:lnTo>
                  <a:pt x="1597063" y="761971"/>
                </a:lnTo>
                <a:lnTo>
                  <a:pt x="1610441" y="765823"/>
                </a:lnTo>
                <a:lnTo>
                  <a:pt x="1623818" y="770129"/>
                </a:lnTo>
                <a:lnTo>
                  <a:pt x="1636289" y="774209"/>
                </a:lnTo>
                <a:lnTo>
                  <a:pt x="1648759" y="778515"/>
                </a:lnTo>
                <a:lnTo>
                  <a:pt x="1660776" y="783048"/>
                </a:lnTo>
                <a:lnTo>
                  <a:pt x="1672113" y="787581"/>
                </a:lnTo>
                <a:lnTo>
                  <a:pt x="1683223" y="792113"/>
                </a:lnTo>
                <a:lnTo>
                  <a:pt x="1693653" y="796873"/>
                </a:lnTo>
                <a:lnTo>
                  <a:pt x="1703629" y="801632"/>
                </a:lnTo>
                <a:lnTo>
                  <a:pt x="1712699" y="806618"/>
                </a:lnTo>
                <a:lnTo>
                  <a:pt x="1721542" y="811604"/>
                </a:lnTo>
                <a:lnTo>
                  <a:pt x="1729704" y="817043"/>
                </a:lnTo>
                <a:lnTo>
                  <a:pt x="1736960" y="822256"/>
                </a:lnTo>
                <a:lnTo>
                  <a:pt x="1743762" y="827695"/>
                </a:lnTo>
                <a:lnTo>
                  <a:pt x="1749657" y="833135"/>
                </a:lnTo>
                <a:lnTo>
                  <a:pt x="1752378" y="835854"/>
                </a:lnTo>
                <a:lnTo>
                  <a:pt x="1754872" y="838801"/>
                </a:lnTo>
                <a:lnTo>
                  <a:pt x="1757139" y="841520"/>
                </a:lnTo>
                <a:lnTo>
                  <a:pt x="1759180" y="844240"/>
                </a:lnTo>
                <a:lnTo>
                  <a:pt x="1761221" y="847186"/>
                </a:lnTo>
                <a:lnTo>
                  <a:pt x="1762808" y="850133"/>
                </a:lnTo>
                <a:lnTo>
                  <a:pt x="1764168" y="853079"/>
                </a:lnTo>
                <a:lnTo>
                  <a:pt x="1765528" y="855799"/>
                </a:lnTo>
                <a:lnTo>
                  <a:pt x="1767569" y="857838"/>
                </a:lnTo>
                <a:lnTo>
                  <a:pt x="1768703" y="859878"/>
                </a:lnTo>
                <a:lnTo>
                  <a:pt x="1769836" y="861918"/>
                </a:lnTo>
                <a:lnTo>
                  <a:pt x="1770063" y="863278"/>
                </a:lnTo>
                <a:lnTo>
                  <a:pt x="1770063" y="864184"/>
                </a:lnTo>
                <a:lnTo>
                  <a:pt x="1770063" y="1395196"/>
                </a:lnTo>
                <a:lnTo>
                  <a:pt x="1770063" y="1396556"/>
                </a:lnTo>
                <a:lnTo>
                  <a:pt x="1769610" y="1398143"/>
                </a:lnTo>
                <a:lnTo>
                  <a:pt x="1768930" y="1399502"/>
                </a:lnTo>
                <a:lnTo>
                  <a:pt x="1768023" y="1400862"/>
                </a:lnTo>
                <a:lnTo>
                  <a:pt x="1767116" y="1402222"/>
                </a:lnTo>
                <a:lnTo>
                  <a:pt x="1765755" y="1403355"/>
                </a:lnTo>
                <a:lnTo>
                  <a:pt x="1764168" y="1404488"/>
                </a:lnTo>
                <a:lnTo>
                  <a:pt x="1762581" y="1405395"/>
                </a:lnTo>
                <a:lnTo>
                  <a:pt x="1760767" y="1406528"/>
                </a:lnTo>
                <a:lnTo>
                  <a:pt x="1758726" y="1407208"/>
                </a:lnTo>
                <a:lnTo>
                  <a:pt x="1754192" y="1408795"/>
                </a:lnTo>
                <a:lnTo>
                  <a:pt x="1749430" y="1409475"/>
                </a:lnTo>
                <a:lnTo>
                  <a:pt x="1746936" y="1409701"/>
                </a:lnTo>
                <a:lnTo>
                  <a:pt x="1743989" y="1409701"/>
                </a:lnTo>
                <a:lnTo>
                  <a:pt x="1604307" y="1409701"/>
                </a:lnTo>
                <a:lnTo>
                  <a:pt x="1590791" y="1027113"/>
                </a:lnTo>
                <a:lnTo>
                  <a:pt x="1577077" y="1409701"/>
                </a:lnTo>
                <a:lnTo>
                  <a:pt x="921682" y="1409701"/>
                </a:lnTo>
                <a:lnTo>
                  <a:pt x="908166" y="1027113"/>
                </a:lnTo>
                <a:lnTo>
                  <a:pt x="894451" y="1409701"/>
                </a:lnTo>
                <a:lnTo>
                  <a:pt x="754511" y="1409701"/>
                </a:lnTo>
                <a:lnTo>
                  <a:pt x="752017" y="1409701"/>
                </a:lnTo>
                <a:lnTo>
                  <a:pt x="749523" y="1409475"/>
                </a:lnTo>
                <a:lnTo>
                  <a:pt x="744535" y="1408795"/>
                </a:lnTo>
                <a:lnTo>
                  <a:pt x="740227" y="1407208"/>
                </a:lnTo>
                <a:lnTo>
                  <a:pt x="738186" y="1406528"/>
                </a:lnTo>
                <a:lnTo>
                  <a:pt x="736145" y="1405395"/>
                </a:lnTo>
                <a:lnTo>
                  <a:pt x="734785" y="1404488"/>
                </a:lnTo>
                <a:lnTo>
                  <a:pt x="733198" y="1403355"/>
                </a:lnTo>
                <a:lnTo>
                  <a:pt x="731837" y="1402222"/>
                </a:lnTo>
                <a:lnTo>
                  <a:pt x="730704" y="1400862"/>
                </a:lnTo>
                <a:lnTo>
                  <a:pt x="729797" y="1399502"/>
                </a:lnTo>
                <a:lnTo>
                  <a:pt x="729117" y="1398143"/>
                </a:lnTo>
                <a:lnTo>
                  <a:pt x="728890" y="1396556"/>
                </a:lnTo>
                <a:lnTo>
                  <a:pt x="728663" y="1395196"/>
                </a:lnTo>
                <a:lnTo>
                  <a:pt x="728663" y="864184"/>
                </a:lnTo>
                <a:lnTo>
                  <a:pt x="728663" y="863278"/>
                </a:lnTo>
                <a:lnTo>
                  <a:pt x="728890" y="861918"/>
                </a:lnTo>
                <a:lnTo>
                  <a:pt x="729797" y="859878"/>
                </a:lnTo>
                <a:lnTo>
                  <a:pt x="731384" y="857838"/>
                </a:lnTo>
                <a:lnTo>
                  <a:pt x="733198" y="855799"/>
                </a:lnTo>
                <a:lnTo>
                  <a:pt x="734332" y="853079"/>
                </a:lnTo>
                <a:lnTo>
                  <a:pt x="735919" y="850133"/>
                </a:lnTo>
                <a:lnTo>
                  <a:pt x="737733" y="847186"/>
                </a:lnTo>
                <a:lnTo>
                  <a:pt x="739546" y="844240"/>
                </a:lnTo>
                <a:lnTo>
                  <a:pt x="741814" y="841520"/>
                </a:lnTo>
                <a:lnTo>
                  <a:pt x="744081" y="838801"/>
                </a:lnTo>
                <a:lnTo>
                  <a:pt x="746575" y="835854"/>
                </a:lnTo>
                <a:lnTo>
                  <a:pt x="749296" y="833135"/>
                </a:lnTo>
                <a:lnTo>
                  <a:pt x="755191" y="827695"/>
                </a:lnTo>
                <a:lnTo>
                  <a:pt x="761993" y="822256"/>
                </a:lnTo>
                <a:lnTo>
                  <a:pt x="769249" y="817043"/>
                </a:lnTo>
                <a:lnTo>
                  <a:pt x="777638" y="811604"/>
                </a:lnTo>
                <a:lnTo>
                  <a:pt x="786254" y="806618"/>
                </a:lnTo>
                <a:lnTo>
                  <a:pt x="795777" y="801632"/>
                </a:lnTo>
                <a:lnTo>
                  <a:pt x="805527" y="796873"/>
                </a:lnTo>
                <a:lnTo>
                  <a:pt x="816183" y="792113"/>
                </a:lnTo>
                <a:lnTo>
                  <a:pt x="827293" y="787581"/>
                </a:lnTo>
                <a:lnTo>
                  <a:pt x="838630" y="783048"/>
                </a:lnTo>
                <a:lnTo>
                  <a:pt x="850647" y="778742"/>
                </a:lnTo>
                <a:lnTo>
                  <a:pt x="863345" y="774209"/>
                </a:lnTo>
                <a:lnTo>
                  <a:pt x="876268" y="770129"/>
                </a:lnTo>
                <a:lnTo>
                  <a:pt x="889419" y="766050"/>
                </a:lnTo>
                <a:lnTo>
                  <a:pt x="903023" y="761971"/>
                </a:lnTo>
                <a:lnTo>
                  <a:pt x="917081" y="758344"/>
                </a:lnTo>
                <a:lnTo>
                  <a:pt x="931139" y="754491"/>
                </a:lnTo>
                <a:lnTo>
                  <a:pt x="945650" y="750865"/>
                </a:lnTo>
                <a:lnTo>
                  <a:pt x="960388" y="747466"/>
                </a:lnTo>
                <a:lnTo>
                  <a:pt x="975352" y="743840"/>
                </a:lnTo>
                <a:lnTo>
                  <a:pt x="990544" y="740893"/>
                </a:lnTo>
                <a:lnTo>
                  <a:pt x="1005735" y="737494"/>
                </a:lnTo>
                <a:lnTo>
                  <a:pt x="1036344" y="731828"/>
                </a:lnTo>
                <a:lnTo>
                  <a:pt x="1067407" y="726388"/>
                </a:lnTo>
                <a:lnTo>
                  <a:pt x="1098470" y="721629"/>
                </a:lnTo>
                <a:lnTo>
                  <a:pt x="1188484" y="955292"/>
                </a:lnTo>
                <a:lnTo>
                  <a:pt x="1227483" y="813191"/>
                </a:lnTo>
                <a:lnTo>
                  <a:pt x="1178281" y="783954"/>
                </a:lnTo>
                <a:lnTo>
                  <a:pt x="1205490" y="715963"/>
                </a:lnTo>
                <a:close/>
                <a:moveTo>
                  <a:pt x="476723" y="658812"/>
                </a:moveTo>
                <a:lnTo>
                  <a:pt x="564677" y="658812"/>
                </a:lnTo>
                <a:lnTo>
                  <a:pt x="591880" y="727368"/>
                </a:lnTo>
                <a:lnTo>
                  <a:pt x="542915" y="756425"/>
                </a:lnTo>
                <a:lnTo>
                  <a:pt x="581452" y="898986"/>
                </a:lnTo>
                <a:lnTo>
                  <a:pt x="673487" y="664487"/>
                </a:lnTo>
                <a:lnTo>
                  <a:pt x="704317" y="669481"/>
                </a:lnTo>
                <a:lnTo>
                  <a:pt x="735373" y="674703"/>
                </a:lnTo>
                <a:lnTo>
                  <a:pt x="766202" y="680605"/>
                </a:lnTo>
                <a:lnTo>
                  <a:pt x="781163" y="683783"/>
                </a:lnTo>
                <a:lnTo>
                  <a:pt x="796125" y="686961"/>
                </a:lnTo>
                <a:lnTo>
                  <a:pt x="811086" y="690366"/>
                </a:lnTo>
                <a:lnTo>
                  <a:pt x="825594" y="693998"/>
                </a:lnTo>
                <a:lnTo>
                  <a:pt x="840329" y="697630"/>
                </a:lnTo>
                <a:lnTo>
                  <a:pt x="854383" y="701263"/>
                </a:lnTo>
                <a:lnTo>
                  <a:pt x="868211" y="705122"/>
                </a:lnTo>
                <a:lnTo>
                  <a:pt x="870360" y="705778"/>
                </a:lnTo>
                <a:lnTo>
                  <a:pt x="856570" y="709807"/>
                </a:lnTo>
                <a:lnTo>
                  <a:pt x="842283" y="714340"/>
                </a:lnTo>
                <a:lnTo>
                  <a:pt x="828449" y="719099"/>
                </a:lnTo>
                <a:lnTo>
                  <a:pt x="815069" y="723859"/>
                </a:lnTo>
                <a:lnTo>
                  <a:pt x="802369" y="728846"/>
                </a:lnTo>
                <a:lnTo>
                  <a:pt x="789895" y="734059"/>
                </a:lnTo>
                <a:lnTo>
                  <a:pt x="778102" y="739045"/>
                </a:lnTo>
                <a:lnTo>
                  <a:pt x="766763" y="744258"/>
                </a:lnTo>
                <a:lnTo>
                  <a:pt x="755877" y="749924"/>
                </a:lnTo>
                <a:lnTo>
                  <a:pt x="746126" y="755364"/>
                </a:lnTo>
                <a:lnTo>
                  <a:pt x="736374" y="761030"/>
                </a:lnTo>
                <a:lnTo>
                  <a:pt x="727983" y="766697"/>
                </a:lnTo>
                <a:lnTo>
                  <a:pt x="719819" y="772590"/>
                </a:lnTo>
                <a:lnTo>
                  <a:pt x="712788" y="778709"/>
                </a:lnTo>
                <a:lnTo>
                  <a:pt x="709386" y="781656"/>
                </a:lnTo>
                <a:lnTo>
                  <a:pt x="706211" y="784602"/>
                </a:lnTo>
                <a:lnTo>
                  <a:pt x="703490" y="788002"/>
                </a:lnTo>
                <a:lnTo>
                  <a:pt x="700542" y="790948"/>
                </a:lnTo>
                <a:lnTo>
                  <a:pt x="698047" y="794122"/>
                </a:lnTo>
                <a:lnTo>
                  <a:pt x="696006" y="797295"/>
                </a:lnTo>
                <a:lnTo>
                  <a:pt x="693738" y="800695"/>
                </a:lnTo>
                <a:lnTo>
                  <a:pt x="692151" y="803868"/>
                </a:lnTo>
                <a:lnTo>
                  <a:pt x="690563" y="807041"/>
                </a:lnTo>
                <a:lnTo>
                  <a:pt x="689202" y="810441"/>
                </a:lnTo>
                <a:lnTo>
                  <a:pt x="686935" y="812481"/>
                </a:lnTo>
                <a:lnTo>
                  <a:pt x="685574" y="814747"/>
                </a:lnTo>
                <a:lnTo>
                  <a:pt x="684893" y="815654"/>
                </a:lnTo>
                <a:lnTo>
                  <a:pt x="684667" y="817014"/>
                </a:lnTo>
                <a:lnTo>
                  <a:pt x="684440" y="818147"/>
                </a:lnTo>
                <a:lnTo>
                  <a:pt x="684213" y="819507"/>
                </a:lnTo>
                <a:lnTo>
                  <a:pt x="684213" y="1354137"/>
                </a:lnTo>
                <a:lnTo>
                  <a:pt x="193036" y="1354137"/>
                </a:lnTo>
                <a:lnTo>
                  <a:pt x="179272" y="971549"/>
                </a:lnTo>
                <a:lnTo>
                  <a:pt x="165708" y="1354137"/>
                </a:lnTo>
                <a:lnTo>
                  <a:pt x="26069" y="1354137"/>
                </a:lnTo>
                <a:lnTo>
                  <a:pt x="23576" y="1353910"/>
                </a:lnTo>
                <a:lnTo>
                  <a:pt x="20855" y="1353683"/>
                </a:lnTo>
                <a:lnTo>
                  <a:pt x="16095" y="1352775"/>
                </a:lnTo>
                <a:lnTo>
                  <a:pt x="11561" y="1351640"/>
                </a:lnTo>
                <a:lnTo>
                  <a:pt x="9748" y="1350505"/>
                </a:lnTo>
                <a:lnTo>
                  <a:pt x="7707" y="1349824"/>
                </a:lnTo>
                <a:lnTo>
                  <a:pt x="6121" y="1348689"/>
                </a:lnTo>
                <a:lnTo>
                  <a:pt x="4761" y="1347554"/>
                </a:lnTo>
                <a:lnTo>
                  <a:pt x="3174" y="1346419"/>
                </a:lnTo>
                <a:lnTo>
                  <a:pt x="2040" y="1345057"/>
                </a:lnTo>
                <a:lnTo>
                  <a:pt x="1360" y="1343695"/>
                </a:lnTo>
                <a:lnTo>
                  <a:pt x="680" y="1342333"/>
                </a:lnTo>
                <a:lnTo>
                  <a:pt x="453" y="1340744"/>
                </a:lnTo>
                <a:lnTo>
                  <a:pt x="0" y="1339155"/>
                </a:lnTo>
                <a:lnTo>
                  <a:pt x="0" y="807729"/>
                </a:lnTo>
                <a:lnTo>
                  <a:pt x="0" y="806367"/>
                </a:lnTo>
                <a:lnTo>
                  <a:pt x="453" y="805459"/>
                </a:lnTo>
                <a:lnTo>
                  <a:pt x="1360" y="803189"/>
                </a:lnTo>
                <a:lnTo>
                  <a:pt x="2720" y="801146"/>
                </a:lnTo>
                <a:lnTo>
                  <a:pt x="4761" y="799330"/>
                </a:lnTo>
                <a:lnTo>
                  <a:pt x="5894" y="796379"/>
                </a:lnTo>
                <a:lnTo>
                  <a:pt x="7481" y="793201"/>
                </a:lnTo>
                <a:lnTo>
                  <a:pt x="9294" y="790477"/>
                </a:lnTo>
                <a:lnTo>
                  <a:pt x="10881" y="787753"/>
                </a:lnTo>
                <a:lnTo>
                  <a:pt x="13148" y="784801"/>
                </a:lnTo>
                <a:lnTo>
                  <a:pt x="15415" y="781850"/>
                </a:lnTo>
                <a:lnTo>
                  <a:pt x="17908" y="779126"/>
                </a:lnTo>
                <a:lnTo>
                  <a:pt x="20629" y="776402"/>
                </a:lnTo>
                <a:lnTo>
                  <a:pt x="26523" y="770727"/>
                </a:lnTo>
                <a:lnTo>
                  <a:pt x="33323" y="765506"/>
                </a:lnTo>
                <a:lnTo>
                  <a:pt x="40804" y="760285"/>
                </a:lnTo>
                <a:lnTo>
                  <a:pt x="48738" y="755063"/>
                </a:lnTo>
                <a:lnTo>
                  <a:pt x="57579" y="750069"/>
                </a:lnTo>
                <a:lnTo>
                  <a:pt x="66873" y="745075"/>
                </a:lnTo>
                <a:lnTo>
                  <a:pt x="77074" y="740308"/>
                </a:lnTo>
                <a:lnTo>
                  <a:pt x="87728" y="735541"/>
                </a:lnTo>
                <a:lnTo>
                  <a:pt x="98382" y="730547"/>
                </a:lnTo>
                <a:lnTo>
                  <a:pt x="110170" y="726006"/>
                </a:lnTo>
                <a:lnTo>
                  <a:pt x="122184" y="721693"/>
                </a:lnTo>
                <a:lnTo>
                  <a:pt x="134652" y="717380"/>
                </a:lnTo>
                <a:lnTo>
                  <a:pt x="147573" y="713294"/>
                </a:lnTo>
                <a:lnTo>
                  <a:pt x="160721" y="709208"/>
                </a:lnTo>
                <a:lnTo>
                  <a:pt x="174322" y="705122"/>
                </a:lnTo>
                <a:lnTo>
                  <a:pt x="188377" y="701263"/>
                </a:lnTo>
                <a:lnTo>
                  <a:pt x="202658" y="697630"/>
                </a:lnTo>
                <a:lnTo>
                  <a:pt x="216940" y="693998"/>
                </a:lnTo>
                <a:lnTo>
                  <a:pt x="231901" y="690366"/>
                </a:lnTo>
                <a:lnTo>
                  <a:pt x="246862" y="687188"/>
                </a:lnTo>
                <a:lnTo>
                  <a:pt x="261824" y="683783"/>
                </a:lnTo>
                <a:lnTo>
                  <a:pt x="277012" y="680832"/>
                </a:lnTo>
                <a:lnTo>
                  <a:pt x="307841" y="674703"/>
                </a:lnTo>
                <a:lnTo>
                  <a:pt x="338897" y="669481"/>
                </a:lnTo>
                <a:lnTo>
                  <a:pt x="369953" y="664714"/>
                </a:lnTo>
                <a:lnTo>
                  <a:pt x="459948" y="898986"/>
                </a:lnTo>
                <a:lnTo>
                  <a:pt x="498485" y="756425"/>
                </a:lnTo>
                <a:lnTo>
                  <a:pt x="449520" y="727368"/>
                </a:lnTo>
                <a:lnTo>
                  <a:pt x="476723" y="658812"/>
                </a:lnTo>
                <a:close/>
                <a:moveTo>
                  <a:pt x="1981777" y="644525"/>
                </a:moveTo>
                <a:lnTo>
                  <a:pt x="2069750" y="644525"/>
                </a:lnTo>
                <a:lnTo>
                  <a:pt x="2096959" y="712516"/>
                </a:lnTo>
                <a:lnTo>
                  <a:pt x="2047757" y="741753"/>
                </a:lnTo>
                <a:lnTo>
                  <a:pt x="2086529" y="883854"/>
                </a:lnTo>
                <a:lnTo>
                  <a:pt x="2178357" y="649964"/>
                </a:lnTo>
                <a:lnTo>
                  <a:pt x="2209420" y="654724"/>
                </a:lnTo>
                <a:lnTo>
                  <a:pt x="2240256" y="660390"/>
                </a:lnTo>
                <a:lnTo>
                  <a:pt x="2271092" y="666056"/>
                </a:lnTo>
                <a:lnTo>
                  <a:pt x="2286284" y="669229"/>
                </a:lnTo>
                <a:lnTo>
                  <a:pt x="2301248" y="672402"/>
                </a:lnTo>
                <a:lnTo>
                  <a:pt x="2316213" y="675801"/>
                </a:lnTo>
                <a:lnTo>
                  <a:pt x="2330724" y="679201"/>
                </a:lnTo>
                <a:lnTo>
                  <a:pt x="2345235" y="683053"/>
                </a:lnTo>
                <a:lnTo>
                  <a:pt x="2359293" y="686680"/>
                </a:lnTo>
                <a:lnTo>
                  <a:pt x="2373124" y="690533"/>
                </a:lnTo>
                <a:lnTo>
                  <a:pt x="2386501" y="694385"/>
                </a:lnTo>
                <a:lnTo>
                  <a:pt x="2399879" y="698691"/>
                </a:lnTo>
                <a:lnTo>
                  <a:pt x="2412576" y="702771"/>
                </a:lnTo>
                <a:lnTo>
                  <a:pt x="2425273" y="707077"/>
                </a:lnTo>
                <a:lnTo>
                  <a:pt x="2437063" y="711610"/>
                </a:lnTo>
                <a:lnTo>
                  <a:pt x="2448400" y="716143"/>
                </a:lnTo>
                <a:lnTo>
                  <a:pt x="2459510" y="720675"/>
                </a:lnTo>
                <a:lnTo>
                  <a:pt x="2469940" y="725435"/>
                </a:lnTo>
                <a:lnTo>
                  <a:pt x="2479916" y="730194"/>
                </a:lnTo>
                <a:lnTo>
                  <a:pt x="2489213" y="735180"/>
                </a:lnTo>
                <a:lnTo>
                  <a:pt x="2497829" y="740393"/>
                </a:lnTo>
                <a:lnTo>
                  <a:pt x="2505991" y="745605"/>
                </a:lnTo>
                <a:lnTo>
                  <a:pt x="2513247" y="750818"/>
                </a:lnTo>
                <a:lnTo>
                  <a:pt x="2520049" y="756257"/>
                </a:lnTo>
                <a:lnTo>
                  <a:pt x="2525944" y="761697"/>
                </a:lnTo>
                <a:lnTo>
                  <a:pt x="2528665" y="764416"/>
                </a:lnTo>
                <a:lnTo>
                  <a:pt x="2531159" y="767363"/>
                </a:lnTo>
                <a:lnTo>
                  <a:pt x="2533426" y="770082"/>
                </a:lnTo>
                <a:lnTo>
                  <a:pt x="2535467" y="772802"/>
                </a:lnTo>
                <a:lnTo>
                  <a:pt x="2537508" y="775975"/>
                </a:lnTo>
                <a:lnTo>
                  <a:pt x="2538868" y="778695"/>
                </a:lnTo>
                <a:lnTo>
                  <a:pt x="2540455" y="781641"/>
                </a:lnTo>
                <a:lnTo>
                  <a:pt x="2541815" y="784361"/>
                </a:lnTo>
                <a:lnTo>
                  <a:pt x="2543856" y="786400"/>
                </a:lnTo>
                <a:lnTo>
                  <a:pt x="2545217" y="788440"/>
                </a:lnTo>
                <a:lnTo>
                  <a:pt x="2546123" y="790480"/>
                </a:lnTo>
                <a:lnTo>
                  <a:pt x="2546350" y="791840"/>
                </a:lnTo>
                <a:lnTo>
                  <a:pt x="2546350" y="792746"/>
                </a:lnTo>
                <a:lnTo>
                  <a:pt x="2546350" y="1323758"/>
                </a:lnTo>
                <a:lnTo>
                  <a:pt x="2546350" y="1325118"/>
                </a:lnTo>
                <a:lnTo>
                  <a:pt x="2545670" y="1326705"/>
                </a:lnTo>
                <a:lnTo>
                  <a:pt x="2545217" y="1328064"/>
                </a:lnTo>
                <a:lnTo>
                  <a:pt x="2544310" y="1329424"/>
                </a:lnTo>
                <a:lnTo>
                  <a:pt x="2543176" y="1330784"/>
                </a:lnTo>
                <a:lnTo>
                  <a:pt x="2542042" y="1332144"/>
                </a:lnTo>
                <a:lnTo>
                  <a:pt x="2540455" y="1333050"/>
                </a:lnTo>
                <a:lnTo>
                  <a:pt x="2538641" y="1333957"/>
                </a:lnTo>
                <a:lnTo>
                  <a:pt x="2537054" y="1335090"/>
                </a:lnTo>
                <a:lnTo>
                  <a:pt x="2535013" y="1335770"/>
                </a:lnTo>
                <a:lnTo>
                  <a:pt x="2530479" y="1337357"/>
                </a:lnTo>
                <a:lnTo>
                  <a:pt x="2525490" y="1338037"/>
                </a:lnTo>
                <a:lnTo>
                  <a:pt x="2522996" y="1338263"/>
                </a:lnTo>
                <a:lnTo>
                  <a:pt x="2520276" y="1338263"/>
                </a:lnTo>
                <a:lnTo>
                  <a:pt x="2380604" y="1338263"/>
                </a:lnTo>
                <a:lnTo>
                  <a:pt x="2367197" y="957263"/>
                </a:lnTo>
                <a:lnTo>
                  <a:pt x="2353389" y="1338263"/>
                </a:lnTo>
                <a:lnTo>
                  <a:pt x="1800226" y="1338263"/>
                </a:lnTo>
                <a:lnTo>
                  <a:pt x="1800226" y="819507"/>
                </a:lnTo>
                <a:lnTo>
                  <a:pt x="1799999" y="818147"/>
                </a:lnTo>
                <a:lnTo>
                  <a:pt x="1799773" y="817014"/>
                </a:lnTo>
                <a:lnTo>
                  <a:pt x="1799546" y="815654"/>
                </a:lnTo>
                <a:lnTo>
                  <a:pt x="1798865" y="814747"/>
                </a:lnTo>
                <a:lnTo>
                  <a:pt x="1797278" y="812481"/>
                </a:lnTo>
                <a:lnTo>
                  <a:pt x="1795237" y="810441"/>
                </a:lnTo>
                <a:lnTo>
                  <a:pt x="1794103" y="807041"/>
                </a:lnTo>
                <a:lnTo>
                  <a:pt x="1792515" y="803868"/>
                </a:lnTo>
                <a:lnTo>
                  <a:pt x="1790474" y="800695"/>
                </a:lnTo>
                <a:lnTo>
                  <a:pt x="1788433" y="797295"/>
                </a:lnTo>
                <a:lnTo>
                  <a:pt x="1786165" y="794122"/>
                </a:lnTo>
                <a:lnTo>
                  <a:pt x="1783898" y="790948"/>
                </a:lnTo>
                <a:lnTo>
                  <a:pt x="1781176" y="788002"/>
                </a:lnTo>
                <a:lnTo>
                  <a:pt x="1778455" y="784602"/>
                </a:lnTo>
                <a:lnTo>
                  <a:pt x="1775053" y="781656"/>
                </a:lnTo>
                <a:lnTo>
                  <a:pt x="1771878" y="778709"/>
                </a:lnTo>
                <a:lnTo>
                  <a:pt x="1764621" y="772590"/>
                </a:lnTo>
                <a:lnTo>
                  <a:pt x="1756910" y="766697"/>
                </a:lnTo>
                <a:lnTo>
                  <a:pt x="1748292" y="761030"/>
                </a:lnTo>
                <a:lnTo>
                  <a:pt x="1738994" y="755364"/>
                </a:lnTo>
                <a:lnTo>
                  <a:pt x="1728789" y="749924"/>
                </a:lnTo>
                <a:lnTo>
                  <a:pt x="1718357" y="744258"/>
                </a:lnTo>
                <a:lnTo>
                  <a:pt x="1707244" y="739045"/>
                </a:lnTo>
                <a:lnTo>
                  <a:pt x="1695224" y="733832"/>
                </a:lnTo>
                <a:lnTo>
                  <a:pt x="1682978" y="728619"/>
                </a:lnTo>
                <a:lnTo>
                  <a:pt x="1670278" y="723859"/>
                </a:lnTo>
                <a:lnTo>
                  <a:pt x="1656898" y="719099"/>
                </a:lnTo>
                <a:lnTo>
                  <a:pt x="1643290" y="714340"/>
                </a:lnTo>
                <a:lnTo>
                  <a:pt x="1629230" y="709807"/>
                </a:lnTo>
                <a:lnTo>
                  <a:pt x="1624147" y="708322"/>
                </a:lnTo>
                <a:lnTo>
                  <a:pt x="1626934" y="707304"/>
                </a:lnTo>
                <a:lnTo>
                  <a:pt x="1639632" y="702998"/>
                </a:lnTo>
                <a:lnTo>
                  <a:pt x="1652556" y="698691"/>
                </a:lnTo>
                <a:lnTo>
                  <a:pt x="1665480" y="694612"/>
                </a:lnTo>
                <a:lnTo>
                  <a:pt x="1679084" y="690533"/>
                </a:lnTo>
                <a:lnTo>
                  <a:pt x="1693368" y="686906"/>
                </a:lnTo>
                <a:lnTo>
                  <a:pt x="1707426" y="683053"/>
                </a:lnTo>
                <a:lnTo>
                  <a:pt x="1722164" y="679427"/>
                </a:lnTo>
                <a:lnTo>
                  <a:pt x="1736675" y="676028"/>
                </a:lnTo>
                <a:lnTo>
                  <a:pt x="1751639" y="672628"/>
                </a:lnTo>
                <a:lnTo>
                  <a:pt x="1766831" y="669455"/>
                </a:lnTo>
                <a:lnTo>
                  <a:pt x="1781795" y="666056"/>
                </a:lnTo>
                <a:lnTo>
                  <a:pt x="1812631" y="660390"/>
                </a:lnTo>
                <a:lnTo>
                  <a:pt x="1843694" y="654950"/>
                </a:lnTo>
                <a:lnTo>
                  <a:pt x="1874757" y="650191"/>
                </a:lnTo>
                <a:lnTo>
                  <a:pt x="1964772" y="883854"/>
                </a:lnTo>
                <a:lnTo>
                  <a:pt x="2003543" y="741753"/>
                </a:lnTo>
                <a:lnTo>
                  <a:pt x="1954342" y="712516"/>
                </a:lnTo>
                <a:lnTo>
                  <a:pt x="1981777" y="644525"/>
                </a:lnTo>
                <a:close/>
                <a:moveTo>
                  <a:pt x="1248456" y="69850"/>
                </a:moveTo>
                <a:lnTo>
                  <a:pt x="1255033" y="70077"/>
                </a:lnTo>
                <a:lnTo>
                  <a:pt x="1261609" y="70304"/>
                </a:lnTo>
                <a:lnTo>
                  <a:pt x="1268186" y="70984"/>
                </a:lnTo>
                <a:lnTo>
                  <a:pt x="1274536" y="71665"/>
                </a:lnTo>
                <a:lnTo>
                  <a:pt x="1281113" y="72346"/>
                </a:lnTo>
                <a:lnTo>
                  <a:pt x="1287463" y="73707"/>
                </a:lnTo>
                <a:lnTo>
                  <a:pt x="1293813" y="74841"/>
                </a:lnTo>
                <a:lnTo>
                  <a:pt x="1299936" y="76429"/>
                </a:lnTo>
                <a:lnTo>
                  <a:pt x="1306059" y="78017"/>
                </a:lnTo>
                <a:lnTo>
                  <a:pt x="1312409" y="80059"/>
                </a:lnTo>
                <a:lnTo>
                  <a:pt x="1318533" y="82101"/>
                </a:lnTo>
                <a:lnTo>
                  <a:pt x="1324429" y="84369"/>
                </a:lnTo>
                <a:lnTo>
                  <a:pt x="1330325" y="86638"/>
                </a:lnTo>
                <a:lnTo>
                  <a:pt x="1335995" y="89134"/>
                </a:lnTo>
                <a:lnTo>
                  <a:pt x="1342118" y="91856"/>
                </a:lnTo>
                <a:lnTo>
                  <a:pt x="1347788" y="94579"/>
                </a:lnTo>
                <a:lnTo>
                  <a:pt x="1353458" y="97982"/>
                </a:lnTo>
                <a:lnTo>
                  <a:pt x="1359127" y="100931"/>
                </a:lnTo>
                <a:lnTo>
                  <a:pt x="1364570" y="104561"/>
                </a:lnTo>
                <a:lnTo>
                  <a:pt x="1370240" y="107964"/>
                </a:lnTo>
                <a:lnTo>
                  <a:pt x="1375456" y="111820"/>
                </a:lnTo>
                <a:lnTo>
                  <a:pt x="1380672" y="115677"/>
                </a:lnTo>
                <a:lnTo>
                  <a:pt x="1386115" y="119534"/>
                </a:lnTo>
                <a:lnTo>
                  <a:pt x="1391104" y="123844"/>
                </a:lnTo>
                <a:lnTo>
                  <a:pt x="1396093" y="128155"/>
                </a:lnTo>
                <a:lnTo>
                  <a:pt x="1400856" y="132465"/>
                </a:lnTo>
                <a:lnTo>
                  <a:pt x="1406072" y="137230"/>
                </a:lnTo>
                <a:lnTo>
                  <a:pt x="1410834" y="141767"/>
                </a:lnTo>
                <a:lnTo>
                  <a:pt x="1415370" y="146985"/>
                </a:lnTo>
                <a:lnTo>
                  <a:pt x="1419906" y="151976"/>
                </a:lnTo>
                <a:lnTo>
                  <a:pt x="1424442" y="156967"/>
                </a:lnTo>
                <a:lnTo>
                  <a:pt x="1428751" y="162185"/>
                </a:lnTo>
                <a:lnTo>
                  <a:pt x="1433060" y="167630"/>
                </a:lnTo>
                <a:lnTo>
                  <a:pt x="1437369" y="173075"/>
                </a:lnTo>
                <a:lnTo>
                  <a:pt x="1441224" y="178973"/>
                </a:lnTo>
                <a:lnTo>
                  <a:pt x="1445079" y="184645"/>
                </a:lnTo>
                <a:lnTo>
                  <a:pt x="1449161" y="190543"/>
                </a:lnTo>
                <a:lnTo>
                  <a:pt x="1452790" y="196669"/>
                </a:lnTo>
                <a:lnTo>
                  <a:pt x="1456419" y="202567"/>
                </a:lnTo>
                <a:lnTo>
                  <a:pt x="1460047" y="208920"/>
                </a:lnTo>
                <a:lnTo>
                  <a:pt x="1463222" y="215272"/>
                </a:lnTo>
                <a:lnTo>
                  <a:pt x="1466624" y="221624"/>
                </a:lnTo>
                <a:lnTo>
                  <a:pt x="1469572" y="228203"/>
                </a:lnTo>
                <a:lnTo>
                  <a:pt x="1472520" y="235010"/>
                </a:lnTo>
                <a:lnTo>
                  <a:pt x="1475695" y="241589"/>
                </a:lnTo>
                <a:lnTo>
                  <a:pt x="1478417" y="248395"/>
                </a:lnTo>
                <a:lnTo>
                  <a:pt x="1480911" y="255428"/>
                </a:lnTo>
                <a:lnTo>
                  <a:pt x="1483406" y="262460"/>
                </a:lnTo>
                <a:lnTo>
                  <a:pt x="1485674" y="269493"/>
                </a:lnTo>
                <a:lnTo>
                  <a:pt x="1487942" y="276753"/>
                </a:lnTo>
                <a:lnTo>
                  <a:pt x="1489983" y="284013"/>
                </a:lnTo>
                <a:lnTo>
                  <a:pt x="1492024" y="291273"/>
                </a:lnTo>
                <a:lnTo>
                  <a:pt x="1493838" y="298986"/>
                </a:lnTo>
                <a:lnTo>
                  <a:pt x="1495426" y="306473"/>
                </a:lnTo>
                <a:lnTo>
                  <a:pt x="1496786" y="313959"/>
                </a:lnTo>
                <a:lnTo>
                  <a:pt x="1498374" y="321673"/>
                </a:lnTo>
                <a:lnTo>
                  <a:pt x="1499281" y="329386"/>
                </a:lnTo>
                <a:lnTo>
                  <a:pt x="1500415" y="337100"/>
                </a:lnTo>
                <a:lnTo>
                  <a:pt x="1500809" y="340447"/>
                </a:lnTo>
                <a:lnTo>
                  <a:pt x="1501799" y="339950"/>
                </a:lnTo>
                <a:lnTo>
                  <a:pt x="1502922" y="339725"/>
                </a:lnTo>
                <a:lnTo>
                  <a:pt x="1504045" y="339725"/>
                </a:lnTo>
                <a:lnTo>
                  <a:pt x="1505392" y="339725"/>
                </a:lnTo>
                <a:lnTo>
                  <a:pt x="1506291" y="339950"/>
                </a:lnTo>
                <a:lnTo>
                  <a:pt x="1508761" y="341076"/>
                </a:lnTo>
                <a:lnTo>
                  <a:pt x="1510782" y="342427"/>
                </a:lnTo>
                <a:lnTo>
                  <a:pt x="1513028" y="344678"/>
                </a:lnTo>
                <a:lnTo>
                  <a:pt x="1515049" y="347380"/>
                </a:lnTo>
                <a:lnTo>
                  <a:pt x="1516846" y="350306"/>
                </a:lnTo>
                <a:lnTo>
                  <a:pt x="1518642" y="353909"/>
                </a:lnTo>
                <a:lnTo>
                  <a:pt x="1520214" y="357736"/>
                </a:lnTo>
                <a:lnTo>
                  <a:pt x="1521786" y="362239"/>
                </a:lnTo>
                <a:lnTo>
                  <a:pt x="1523134" y="367192"/>
                </a:lnTo>
                <a:lnTo>
                  <a:pt x="1524257" y="372145"/>
                </a:lnTo>
                <a:lnTo>
                  <a:pt x="1525380" y="377548"/>
                </a:lnTo>
                <a:lnTo>
                  <a:pt x="1526053" y="383176"/>
                </a:lnTo>
                <a:lnTo>
                  <a:pt x="1526503" y="389030"/>
                </a:lnTo>
                <a:lnTo>
                  <a:pt x="1526727" y="395334"/>
                </a:lnTo>
                <a:lnTo>
                  <a:pt x="1527176" y="401637"/>
                </a:lnTo>
                <a:lnTo>
                  <a:pt x="1526727" y="407941"/>
                </a:lnTo>
                <a:lnTo>
                  <a:pt x="1526503" y="414245"/>
                </a:lnTo>
                <a:lnTo>
                  <a:pt x="1526053" y="419873"/>
                </a:lnTo>
                <a:lnTo>
                  <a:pt x="1525380" y="425727"/>
                </a:lnTo>
                <a:lnTo>
                  <a:pt x="1524257" y="430905"/>
                </a:lnTo>
                <a:lnTo>
                  <a:pt x="1523134" y="436308"/>
                </a:lnTo>
                <a:lnTo>
                  <a:pt x="1521786" y="441036"/>
                </a:lnTo>
                <a:lnTo>
                  <a:pt x="1520214" y="445314"/>
                </a:lnTo>
                <a:lnTo>
                  <a:pt x="1518642" y="449366"/>
                </a:lnTo>
                <a:lnTo>
                  <a:pt x="1516846" y="452743"/>
                </a:lnTo>
                <a:lnTo>
                  <a:pt x="1515049" y="456120"/>
                </a:lnTo>
                <a:lnTo>
                  <a:pt x="1513028" y="458597"/>
                </a:lnTo>
                <a:lnTo>
                  <a:pt x="1510782" y="460623"/>
                </a:lnTo>
                <a:lnTo>
                  <a:pt x="1508761" y="462199"/>
                </a:lnTo>
                <a:lnTo>
                  <a:pt x="1506291" y="463100"/>
                </a:lnTo>
                <a:lnTo>
                  <a:pt x="1505392" y="463325"/>
                </a:lnTo>
                <a:lnTo>
                  <a:pt x="1504045" y="463550"/>
                </a:lnTo>
                <a:lnTo>
                  <a:pt x="1502922" y="463325"/>
                </a:lnTo>
                <a:lnTo>
                  <a:pt x="1501799" y="463100"/>
                </a:lnTo>
                <a:lnTo>
                  <a:pt x="1499553" y="462199"/>
                </a:lnTo>
                <a:lnTo>
                  <a:pt x="1497308" y="460623"/>
                </a:lnTo>
                <a:lnTo>
                  <a:pt x="1496170" y="459597"/>
                </a:lnTo>
                <a:lnTo>
                  <a:pt x="1495426" y="463692"/>
                </a:lnTo>
                <a:lnTo>
                  <a:pt x="1493838" y="471405"/>
                </a:lnTo>
                <a:lnTo>
                  <a:pt x="1492024" y="478892"/>
                </a:lnTo>
                <a:lnTo>
                  <a:pt x="1489983" y="486152"/>
                </a:lnTo>
                <a:lnTo>
                  <a:pt x="1487942" y="493638"/>
                </a:lnTo>
                <a:lnTo>
                  <a:pt x="1485674" y="500671"/>
                </a:lnTo>
                <a:lnTo>
                  <a:pt x="1483406" y="507704"/>
                </a:lnTo>
                <a:lnTo>
                  <a:pt x="1480911" y="514737"/>
                </a:lnTo>
                <a:lnTo>
                  <a:pt x="1478417" y="521770"/>
                </a:lnTo>
                <a:lnTo>
                  <a:pt x="1475695" y="528576"/>
                </a:lnTo>
                <a:lnTo>
                  <a:pt x="1472520" y="535155"/>
                </a:lnTo>
                <a:lnTo>
                  <a:pt x="1469572" y="541961"/>
                </a:lnTo>
                <a:lnTo>
                  <a:pt x="1466624" y="548540"/>
                </a:lnTo>
                <a:lnTo>
                  <a:pt x="1463222" y="554893"/>
                </a:lnTo>
                <a:lnTo>
                  <a:pt x="1460047" y="561245"/>
                </a:lnTo>
                <a:lnTo>
                  <a:pt x="1456419" y="567597"/>
                </a:lnTo>
                <a:lnTo>
                  <a:pt x="1452790" y="573496"/>
                </a:lnTo>
                <a:lnTo>
                  <a:pt x="1449161" y="579621"/>
                </a:lnTo>
                <a:lnTo>
                  <a:pt x="1445079" y="585520"/>
                </a:lnTo>
                <a:lnTo>
                  <a:pt x="1441224" y="591192"/>
                </a:lnTo>
                <a:lnTo>
                  <a:pt x="1437369" y="597090"/>
                </a:lnTo>
                <a:lnTo>
                  <a:pt x="1433060" y="602535"/>
                </a:lnTo>
                <a:lnTo>
                  <a:pt x="1428751" y="607980"/>
                </a:lnTo>
                <a:lnTo>
                  <a:pt x="1424442" y="613198"/>
                </a:lnTo>
                <a:lnTo>
                  <a:pt x="1419906" y="618189"/>
                </a:lnTo>
                <a:lnTo>
                  <a:pt x="1415370" y="623407"/>
                </a:lnTo>
                <a:lnTo>
                  <a:pt x="1410834" y="628171"/>
                </a:lnTo>
                <a:lnTo>
                  <a:pt x="1406072" y="632935"/>
                </a:lnTo>
                <a:lnTo>
                  <a:pt x="1400856" y="637699"/>
                </a:lnTo>
                <a:lnTo>
                  <a:pt x="1396093" y="642010"/>
                </a:lnTo>
                <a:lnTo>
                  <a:pt x="1391104" y="646320"/>
                </a:lnTo>
                <a:lnTo>
                  <a:pt x="1386115" y="650631"/>
                </a:lnTo>
                <a:lnTo>
                  <a:pt x="1380672" y="654714"/>
                </a:lnTo>
                <a:lnTo>
                  <a:pt x="1375456" y="658344"/>
                </a:lnTo>
                <a:lnTo>
                  <a:pt x="1370240" y="662201"/>
                </a:lnTo>
                <a:lnTo>
                  <a:pt x="1364570" y="665831"/>
                </a:lnTo>
                <a:lnTo>
                  <a:pt x="1359127" y="669007"/>
                </a:lnTo>
                <a:lnTo>
                  <a:pt x="1353458" y="672410"/>
                </a:lnTo>
                <a:lnTo>
                  <a:pt x="1347788" y="675359"/>
                </a:lnTo>
                <a:lnTo>
                  <a:pt x="1342118" y="678309"/>
                </a:lnTo>
                <a:lnTo>
                  <a:pt x="1335995" y="681031"/>
                </a:lnTo>
                <a:lnTo>
                  <a:pt x="1330325" y="683753"/>
                </a:lnTo>
                <a:lnTo>
                  <a:pt x="1324429" y="686022"/>
                </a:lnTo>
                <a:lnTo>
                  <a:pt x="1318533" y="688291"/>
                </a:lnTo>
                <a:lnTo>
                  <a:pt x="1312409" y="690333"/>
                </a:lnTo>
                <a:lnTo>
                  <a:pt x="1306059" y="692148"/>
                </a:lnTo>
                <a:lnTo>
                  <a:pt x="1299936" y="693736"/>
                </a:lnTo>
                <a:lnTo>
                  <a:pt x="1293813" y="695324"/>
                </a:lnTo>
                <a:lnTo>
                  <a:pt x="1287463" y="696458"/>
                </a:lnTo>
                <a:lnTo>
                  <a:pt x="1281113" y="697592"/>
                </a:lnTo>
                <a:lnTo>
                  <a:pt x="1274536" y="698500"/>
                </a:lnTo>
                <a:lnTo>
                  <a:pt x="1268186" y="699407"/>
                </a:lnTo>
                <a:lnTo>
                  <a:pt x="1261609" y="699861"/>
                </a:lnTo>
                <a:lnTo>
                  <a:pt x="1255033" y="700088"/>
                </a:lnTo>
                <a:lnTo>
                  <a:pt x="1248456" y="700088"/>
                </a:lnTo>
                <a:lnTo>
                  <a:pt x="1241879" y="700088"/>
                </a:lnTo>
                <a:lnTo>
                  <a:pt x="1235529" y="699861"/>
                </a:lnTo>
                <a:lnTo>
                  <a:pt x="1228952" y="699407"/>
                </a:lnTo>
                <a:lnTo>
                  <a:pt x="1222602" y="698500"/>
                </a:lnTo>
                <a:lnTo>
                  <a:pt x="1216252" y="697592"/>
                </a:lnTo>
                <a:lnTo>
                  <a:pt x="1209675" y="696458"/>
                </a:lnTo>
                <a:lnTo>
                  <a:pt x="1203325" y="695324"/>
                </a:lnTo>
                <a:lnTo>
                  <a:pt x="1197429" y="693736"/>
                </a:lnTo>
                <a:lnTo>
                  <a:pt x="1191079" y="692148"/>
                </a:lnTo>
                <a:lnTo>
                  <a:pt x="1184956" y="690333"/>
                </a:lnTo>
                <a:lnTo>
                  <a:pt x="1178832" y="688291"/>
                </a:lnTo>
                <a:lnTo>
                  <a:pt x="1172936" y="686022"/>
                </a:lnTo>
                <a:lnTo>
                  <a:pt x="1166813" y="683753"/>
                </a:lnTo>
                <a:lnTo>
                  <a:pt x="1160916" y="681031"/>
                </a:lnTo>
                <a:lnTo>
                  <a:pt x="1155247" y="678309"/>
                </a:lnTo>
                <a:lnTo>
                  <a:pt x="1149350" y="675359"/>
                </a:lnTo>
                <a:lnTo>
                  <a:pt x="1143907" y="672410"/>
                </a:lnTo>
                <a:lnTo>
                  <a:pt x="1138011" y="669007"/>
                </a:lnTo>
                <a:lnTo>
                  <a:pt x="1132568" y="665831"/>
                </a:lnTo>
                <a:lnTo>
                  <a:pt x="1127125" y="662201"/>
                </a:lnTo>
                <a:lnTo>
                  <a:pt x="1121682" y="658344"/>
                </a:lnTo>
                <a:lnTo>
                  <a:pt x="1116240" y="654714"/>
                </a:lnTo>
                <a:lnTo>
                  <a:pt x="1111250" y="650631"/>
                </a:lnTo>
                <a:lnTo>
                  <a:pt x="1106034" y="646320"/>
                </a:lnTo>
                <a:lnTo>
                  <a:pt x="1101272" y="642010"/>
                </a:lnTo>
                <a:lnTo>
                  <a:pt x="1096056" y="637699"/>
                </a:lnTo>
                <a:lnTo>
                  <a:pt x="1091293" y="632935"/>
                </a:lnTo>
                <a:lnTo>
                  <a:pt x="1086531" y="628171"/>
                </a:lnTo>
                <a:lnTo>
                  <a:pt x="1081768" y="623407"/>
                </a:lnTo>
                <a:lnTo>
                  <a:pt x="1077232" y="618189"/>
                </a:lnTo>
                <a:lnTo>
                  <a:pt x="1072697" y="613198"/>
                </a:lnTo>
                <a:lnTo>
                  <a:pt x="1068388" y="607980"/>
                </a:lnTo>
                <a:lnTo>
                  <a:pt x="1064079" y="602535"/>
                </a:lnTo>
                <a:lnTo>
                  <a:pt x="1059997" y="597090"/>
                </a:lnTo>
                <a:lnTo>
                  <a:pt x="1055688" y="591192"/>
                </a:lnTo>
                <a:lnTo>
                  <a:pt x="1052059" y="585520"/>
                </a:lnTo>
                <a:lnTo>
                  <a:pt x="1048204" y="579621"/>
                </a:lnTo>
                <a:lnTo>
                  <a:pt x="1044348" y="573496"/>
                </a:lnTo>
                <a:lnTo>
                  <a:pt x="1040947" y="567597"/>
                </a:lnTo>
                <a:lnTo>
                  <a:pt x="1037318" y="561245"/>
                </a:lnTo>
                <a:lnTo>
                  <a:pt x="1033916" y="554893"/>
                </a:lnTo>
                <a:lnTo>
                  <a:pt x="1030514" y="548540"/>
                </a:lnTo>
                <a:lnTo>
                  <a:pt x="1027566" y="541961"/>
                </a:lnTo>
                <a:lnTo>
                  <a:pt x="1024391" y="535155"/>
                </a:lnTo>
                <a:lnTo>
                  <a:pt x="1021670" y="528576"/>
                </a:lnTo>
                <a:lnTo>
                  <a:pt x="1018948" y="521770"/>
                </a:lnTo>
                <a:lnTo>
                  <a:pt x="1016227" y="514737"/>
                </a:lnTo>
                <a:lnTo>
                  <a:pt x="1013959" y="507704"/>
                </a:lnTo>
                <a:lnTo>
                  <a:pt x="1011238" y="500671"/>
                </a:lnTo>
                <a:lnTo>
                  <a:pt x="1008970" y="493638"/>
                </a:lnTo>
                <a:lnTo>
                  <a:pt x="1007155" y="486152"/>
                </a:lnTo>
                <a:lnTo>
                  <a:pt x="1005341" y="478892"/>
                </a:lnTo>
                <a:lnTo>
                  <a:pt x="1003527" y="471405"/>
                </a:lnTo>
                <a:lnTo>
                  <a:pt x="1001713" y="463692"/>
                </a:lnTo>
                <a:lnTo>
                  <a:pt x="1001178" y="460749"/>
                </a:lnTo>
                <a:lnTo>
                  <a:pt x="999308" y="462199"/>
                </a:lnTo>
                <a:lnTo>
                  <a:pt x="997052" y="463100"/>
                </a:lnTo>
                <a:lnTo>
                  <a:pt x="995698" y="463325"/>
                </a:lnTo>
                <a:lnTo>
                  <a:pt x="994569" y="463550"/>
                </a:lnTo>
                <a:lnTo>
                  <a:pt x="993215" y="463325"/>
                </a:lnTo>
                <a:lnTo>
                  <a:pt x="992312" y="463100"/>
                </a:lnTo>
                <a:lnTo>
                  <a:pt x="990056" y="462199"/>
                </a:lnTo>
                <a:lnTo>
                  <a:pt x="987799" y="460623"/>
                </a:lnTo>
                <a:lnTo>
                  <a:pt x="985768" y="458597"/>
                </a:lnTo>
                <a:lnTo>
                  <a:pt x="983737" y="456120"/>
                </a:lnTo>
                <a:lnTo>
                  <a:pt x="981706" y="452743"/>
                </a:lnTo>
                <a:lnTo>
                  <a:pt x="979900" y="449366"/>
                </a:lnTo>
                <a:lnTo>
                  <a:pt x="978095" y="445314"/>
                </a:lnTo>
                <a:lnTo>
                  <a:pt x="976741" y="441036"/>
                </a:lnTo>
                <a:lnTo>
                  <a:pt x="975387" y="436308"/>
                </a:lnTo>
                <a:lnTo>
                  <a:pt x="974484" y="430905"/>
                </a:lnTo>
                <a:lnTo>
                  <a:pt x="973356" y="425727"/>
                </a:lnTo>
                <a:lnTo>
                  <a:pt x="972679" y="419873"/>
                </a:lnTo>
                <a:lnTo>
                  <a:pt x="971776" y="414245"/>
                </a:lnTo>
                <a:lnTo>
                  <a:pt x="971550" y="407941"/>
                </a:lnTo>
                <a:lnTo>
                  <a:pt x="971550" y="401637"/>
                </a:lnTo>
                <a:lnTo>
                  <a:pt x="971550" y="395334"/>
                </a:lnTo>
                <a:lnTo>
                  <a:pt x="971776" y="389030"/>
                </a:lnTo>
                <a:lnTo>
                  <a:pt x="972679" y="383176"/>
                </a:lnTo>
                <a:lnTo>
                  <a:pt x="973356" y="377548"/>
                </a:lnTo>
                <a:lnTo>
                  <a:pt x="974484" y="372145"/>
                </a:lnTo>
                <a:lnTo>
                  <a:pt x="975387" y="367192"/>
                </a:lnTo>
                <a:lnTo>
                  <a:pt x="976741" y="362239"/>
                </a:lnTo>
                <a:lnTo>
                  <a:pt x="978095" y="357736"/>
                </a:lnTo>
                <a:lnTo>
                  <a:pt x="979900" y="353909"/>
                </a:lnTo>
                <a:lnTo>
                  <a:pt x="981706" y="350306"/>
                </a:lnTo>
                <a:lnTo>
                  <a:pt x="983737" y="347380"/>
                </a:lnTo>
                <a:lnTo>
                  <a:pt x="985768" y="344678"/>
                </a:lnTo>
                <a:lnTo>
                  <a:pt x="987799" y="342427"/>
                </a:lnTo>
                <a:lnTo>
                  <a:pt x="990056" y="341076"/>
                </a:lnTo>
                <a:lnTo>
                  <a:pt x="992312" y="339950"/>
                </a:lnTo>
                <a:lnTo>
                  <a:pt x="993215" y="339725"/>
                </a:lnTo>
                <a:lnTo>
                  <a:pt x="994569" y="339725"/>
                </a:lnTo>
                <a:lnTo>
                  <a:pt x="995698" y="339725"/>
                </a:lnTo>
                <a:lnTo>
                  <a:pt x="996322" y="339829"/>
                </a:lnTo>
                <a:lnTo>
                  <a:pt x="996723" y="337100"/>
                </a:lnTo>
                <a:lnTo>
                  <a:pt x="997630" y="329386"/>
                </a:lnTo>
                <a:lnTo>
                  <a:pt x="998991" y="321673"/>
                </a:lnTo>
                <a:lnTo>
                  <a:pt x="1000352" y="313959"/>
                </a:lnTo>
                <a:lnTo>
                  <a:pt x="1001713" y="306473"/>
                </a:lnTo>
                <a:lnTo>
                  <a:pt x="1003527" y="298986"/>
                </a:lnTo>
                <a:lnTo>
                  <a:pt x="1005341" y="291273"/>
                </a:lnTo>
                <a:lnTo>
                  <a:pt x="1007155" y="284013"/>
                </a:lnTo>
                <a:lnTo>
                  <a:pt x="1008970" y="276753"/>
                </a:lnTo>
                <a:lnTo>
                  <a:pt x="1011238" y="269493"/>
                </a:lnTo>
                <a:lnTo>
                  <a:pt x="1013959" y="262460"/>
                </a:lnTo>
                <a:lnTo>
                  <a:pt x="1016227" y="255428"/>
                </a:lnTo>
                <a:lnTo>
                  <a:pt x="1018948" y="248395"/>
                </a:lnTo>
                <a:lnTo>
                  <a:pt x="1021670" y="241589"/>
                </a:lnTo>
                <a:lnTo>
                  <a:pt x="1024391" y="235010"/>
                </a:lnTo>
                <a:lnTo>
                  <a:pt x="1027566" y="228203"/>
                </a:lnTo>
                <a:lnTo>
                  <a:pt x="1030514" y="221624"/>
                </a:lnTo>
                <a:lnTo>
                  <a:pt x="1033916" y="215272"/>
                </a:lnTo>
                <a:lnTo>
                  <a:pt x="1037318" y="208920"/>
                </a:lnTo>
                <a:lnTo>
                  <a:pt x="1040947" y="202567"/>
                </a:lnTo>
                <a:lnTo>
                  <a:pt x="1044348" y="196669"/>
                </a:lnTo>
                <a:lnTo>
                  <a:pt x="1048204" y="190543"/>
                </a:lnTo>
                <a:lnTo>
                  <a:pt x="1052059" y="184645"/>
                </a:lnTo>
                <a:lnTo>
                  <a:pt x="1055688" y="178973"/>
                </a:lnTo>
                <a:lnTo>
                  <a:pt x="1059997" y="173075"/>
                </a:lnTo>
                <a:lnTo>
                  <a:pt x="1064079" y="167630"/>
                </a:lnTo>
                <a:lnTo>
                  <a:pt x="1068388" y="162185"/>
                </a:lnTo>
                <a:lnTo>
                  <a:pt x="1072697" y="156967"/>
                </a:lnTo>
                <a:lnTo>
                  <a:pt x="1077232" y="151976"/>
                </a:lnTo>
                <a:lnTo>
                  <a:pt x="1081768" y="146985"/>
                </a:lnTo>
                <a:lnTo>
                  <a:pt x="1086531" y="141767"/>
                </a:lnTo>
                <a:lnTo>
                  <a:pt x="1091293" y="137230"/>
                </a:lnTo>
                <a:lnTo>
                  <a:pt x="1096056" y="132465"/>
                </a:lnTo>
                <a:lnTo>
                  <a:pt x="1101272" y="128155"/>
                </a:lnTo>
                <a:lnTo>
                  <a:pt x="1106034" y="123844"/>
                </a:lnTo>
                <a:lnTo>
                  <a:pt x="1111250" y="119534"/>
                </a:lnTo>
                <a:lnTo>
                  <a:pt x="1116240" y="115677"/>
                </a:lnTo>
                <a:lnTo>
                  <a:pt x="1121682" y="111820"/>
                </a:lnTo>
                <a:lnTo>
                  <a:pt x="1127125" y="107964"/>
                </a:lnTo>
                <a:lnTo>
                  <a:pt x="1132568" y="104561"/>
                </a:lnTo>
                <a:lnTo>
                  <a:pt x="1138011" y="100931"/>
                </a:lnTo>
                <a:lnTo>
                  <a:pt x="1143907" y="97982"/>
                </a:lnTo>
                <a:lnTo>
                  <a:pt x="1149350" y="94579"/>
                </a:lnTo>
                <a:lnTo>
                  <a:pt x="1155247" y="91856"/>
                </a:lnTo>
                <a:lnTo>
                  <a:pt x="1160916" y="89134"/>
                </a:lnTo>
                <a:lnTo>
                  <a:pt x="1166813" y="86638"/>
                </a:lnTo>
                <a:lnTo>
                  <a:pt x="1172936" y="84369"/>
                </a:lnTo>
                <a:lnTo>
                  <a:pt x="1178832" y="82101"/>
                </a:lnTo>
                <a:lnTo>
                  <a:pt x="1184956" y="80059"/>
                </a:lnTo>
                <a:lnTo>
                  <a:pt x="1191079" y="78017"/>
                </a:lnTo>
                <a:lnTo>
                  <a:pt x="1197429" y="76429"/>
                </a:lnTo>
                <a:lnTo>
                  <a:pt x="1203325" y="74841"/>
                </a:lnTo>
                <a:lnTo>
                  <a:pt x="1209675" y="73707"/>
                </a:lnTo>
                <a:lnTo>
                  <a:pt x="1216252" y="72346"/>
                </a:lnTo>
                <a:lnTo>
                  <a:pt x="1222602" y="71665"/>
                </a:lnTo>
                <a:lnTo>
                  <a:pt x="1228952" y="70984"/>
                </a:lnTo>
                <a:lnTo>
                  <a:pt x="1235529" y="70304"/>
                </a:lnTo>
                <a:lnTo>
                  <a:pt x="1241879" y="70077"/>
                </a:lnTo>
                <a:lnTo>
                  <a:pt x="1248456" y="69850"/>
                </a:lnTo>
                <a:close/>
                <a:moveTo>
                  <a:pt x="513333" y="14287"/>
                </a:moveTo>
                <a:lnTo>
                  <a:pt x="519907" y="14287"/>
                </a:lnTo>
                <a:lnTo>
                  <a:pt x="526481" y="14287"/>
                </a:lnTo>
                <a:lnTo>
                  <a:pt x="533055" y="14514"/>
                </a:lnTo>
                <a:lnTo>
                  <a:pt x="539629" y="14968"/>
                </a:lnTo>
                <a:lnTo>
                  <a:pt x="545976" y="15875"/>
                </a:lnTo>
                <a:lnTo>
                  <a:pt x="552550" y="16783"/>
                </a:lnTo>
                <a:lnTo>
                  <a:pt x="558670" y="17917"/>
                </a:lnTo>
                <a:lnTo>
                  <a:pt x="565017" y="19051"/>
                </a:lnTo>
                <a:lnTo>
                  <a:pt x="571365" y="20639"/>
                </a:lnTo>
                <a:lnTo>
                  <a:pt x="577485" y="22454"/>
                </a:lnTo>
                <a:lnTo>
                  <a:pt x="583379" y="24042"/>
                </a:lnTo>
                <a:lnTo>
                  <a:pt x="589499" y="26084"/>
                </a:lnTo>
                <a:lnTo>
                  <a:pt x="595620" y="28353"/>
                </a:lnTo>
                <a:lnTo>
                  <a:pt x="601740" y="30621"/>
                </a:lnTo>
                <a:lnTo>
                  <a:pt x="607408" y="33571"/>
                </a:lnTo>
                <a:lnTo>
                  <a:pt x="613301" y="36066"/>
                </a:lnTo>
                <a:lnTo>
                  <a:pt x="618969" y="39016"/>
                </a:lnTo>
                <a:lnTo>
                  <a:pt x="624862" y="41965"/>
                </a:lnTo>
                <a:lnTo>
                  <a:pt x="630303" y="45368"/>
                </a:lnTo>
                <a:lnTo>
                  <a:pt x="635970" y="48544"/>
                </a:lnTo>
                <a:lnTo>
                  <a:pt x="641184" y="52174"/>
                </a:lnTo>
                <a:lnTo>
                  <a:pt x="646851" y="56031"/>
                </a:lnTo>
                <a:lnTo>
                  <a:pt x="652065" y="59887"/>
                </a:lnTo>
                <a:lnTo>
                  <a:pt x="657052" y="63744"/>
                </a:lnTo>
                <a:lnTo>
                  <a:pt x="662492" y="68055"/>
                </a:lnTo>
                <a:lnTo>
                  <a:pt x="667479" y="72365"/>
                </a:lnTo>
                <a:lnTo>
                  <a:pt x="672239" y="76902"/>
                </a:lnTo>
                <a:lnTo>
                  <a:pt x="677227" y="81440"/>
                </a:lnTo>
                <a:lnTo>
                  <a:pt x="681760" y="86204"/>
                </a:lnTo>
                <a:lnTo>
                  <a:pt x="686521" y="90968"/>
                </a:lnTo>
                <a:lnTo>
                  <a:pt x="691281" y="96186"/>
                </a:lnTo>
                <a:lnTo>
                  <a:pt x="695815" y="101177"/>
                </a:lnTo>
                <a:lnTo>
                  <a:pt x="699895" y="106395"/>
                </a:lnTo>
                <a:lnTo>
                  <a:pt x="704202" y="112067"/>
                </a:lnTo>
                <a:lnTo>
                  <a:pt x="708509" y="117512"/>
                </a:lnTo>
                <a:lnTo>
                  <a:pt x="712589" y="123183"/>
                </a:lnTo>
                <a:lnTo>
                  <a:pt x="716443" y="128855"/>
                </a:lnTo>
                <a:lnTo>
                  <a:pt x="720523" y="134754"/>
                </a:lnTo>
                <a:lnTo>
                  <a:pt x="723924" y="140652"/>
                </a:lnTo>
                <a:lnTo>
                  <a:pt x="727777" y="146778"/>
                </a:lnTo>
                <a:lnTo>
                  <a:pt x="730951" y="153130"/>
                </a:lnTo>
                <a:lnTo>
                  <a:pt x="734578" y="159482"/>
                </a:lnTo>
                <a:lnTo>
                  <a:pt x="737751" y="166061"/>
                </a:lnTo>
                <a:lnTo>
                  <a:pt x="740925" y="172640"/>
                </a:lnTo>
                <a:lnTo>
                  <a:pt x="743872" y="179220"/>
                </a:lnTo>
                <a:lnTo>
                  <a:pt x="746592" y="186026"/>
                </a:lnTo>
                <a:lnTo>
                  <a:pt x="749539" y="192832"/>
                </a:lnTo>
                <a:lnTo>
                  <a:pt x="752259" y="199638"/>
                </a:lnTo>
                <a:lnTo>
                  <a:pt x="754753" y="206671"/>
                </a:lnTo>
                <a:lnTo>
                  <a:pt x="757020" y="213704"/>
                </a:lnTo>
                <a:lnTo>
                  <a:pt x="759287" y="220963"/>
                </a:lnTo>
                <a:lnTo>
                  <a:pt x="761327" y="228450"/>
                </a:lnTo>
                <a:lnTo>
                  <a:pt x="763367" y="235710"/>
                </a:lnTo>
                <a:lnTo>
                  <a:pt x="765180" y="242969"/>
                </a:lnTo>
                <a:lnTo>
                  <a:pt x="766540" y="250683"/>
                </a:lnTo>
                <a:lnTo>
                  <a:pt x="768127" y="258170"/>
                </a:lnTo>
                <a:lnTo>
                  <a:pt x="769261" y="265656"/>
                </a:lnTo>
                <a:lnTo>
                  <a:pt x="770621" y="273597"/>
                </a:lnTo>
                <a:lnTo>
                  <a:pt x="771528" y="281310"/>
                </a:lnTo>
                <a:lnTo>
                  <a:pt x="771841" y="283505"/>
                </a:lnTo>
                <a:lnTo>
                  <a:pt x="773361" y="282802"/>
                </a:lnTo>
                <a:lnTo>
                  <a:pt x="774259" y="282574"/>
                </a:lnTo>
                <a:lnTo>
                  <a:pt x="775606" y="282574"/>
                </a:lnTo>
                <a:lnTo>
                  <a:pt x="776729" y="282574"/>
                </a:lnTo>
                <a:lnTo>
                  <a:pt x="777852" y="282802"/>
                </a:lnTo>
                <a:lnTo>
                  <a:pt x="780098" y="283945"/>
                </a:lnTo>
                <a:lnTo>
                  <a:pt x="782344" y="285315"/>
                </a:lnTo>
                <a:lnTo>
                  <a:pt x="784589" y="287371"/>
                </a:lnTo>
                <a:lnTo>
                  <a:pt x="786611" y="289884"/>
                </a:lnTo>
                <a:lnTo>
                  <a:pt x="788407" y="293311"/>
                </a:lnTo>
                <a:lnTo>
                  <a:pt x="789979" y="296737"/>
                </a:lnTo>
                <a:lnTo>
                  <a:pt x="791776" y="300849"/>
                </a:lnTo>
                <a:lnTo>
                  <a:pt x="793348" y="305189"/>
                </a:lnTo>
                <a:lnTo>
                  <a:pt x="794471" y="309987"/>
                </a:lnTo>
                <a:lnTo>
                  <a:pt x="795818" y="315469"/>
                </a:lnTo>
                <a:lnTo>
                  <a:pt x="796492" y="320723"/>
                </a:lnTo>
                <a:lnTo>
                  <a:pt x="797390" y="326663"/>
                </a:lnTo>
                <a:lnTo>
                  <a:pt x="798064" y="332602"/>
                </a:lnTo>
                <a:lnTo>
                  <a:pt x="798289" y="338770"/>
                </a:lnTo>
                <a:lnTo>
                  <a:pt x="798513" y="345166"/>
                </a:lnTo>
                <a:lnTo>
                  <a:pt x="798289" y="351563"/>
                </a:lnTo>
                <a:lnTo>
                  <a:pt x="798064" y="357730"/>
                </a:lnTo>
                <a:lnTo>
                  <a:pt x="797390" y="363898"/>
                </a:lnTo>
                <a:lnTo>
                  <a:pt x="796492" y="369609"/>
                </a:lnTo>
                <a:lnTo>
                  <a:pt x="795818" y="375092"/>
                </a:lnTo>
                <a:lnTo>
                  <a:pt x="794471" y="380117"/>
                </a:lnTo>
                <a:lnTo>
                  <a:pt x="793348" y="385143"/>
                </a:lnTo>
                <a:lnTo>
                  <a:pt x="791776" y="389712"/>
                </a:lnTo>
                <a:lnTo>
                  <a:pt x="789979" y="393595"/>
                </a:lnTo>
                <a:lnTo>
                  <a:pt x="788407" y="397250"/>
                </a:lnTo>
                <a:lnTo>
                  <a:pt x="786611" y="400220"/>
                </a:lnTo>
                <a:lnTo>
                  <a:pt x="784589" y="403190"/>
                </a:lnTo>
                <a:lnTo>
                  <a:pt x="782344" y="405017"/>
                </a:lnTo>
                <a:lnTo>
                  <a:pt x="780098" y="406616"/>
                </a:lnTo>
                <a:lnTo>
                  <a:pt x="777852" y="407758"/>
                </a:lnTo>
                <a:lnTo>
                  <a:pt x="776729" y="407987"/>
                </a:lnTo>
                <a:lnTo>
                  <a:pt x="775606" y="407987"/>
                </a:lnTo>
                <a:lnTo>
                  <a:pt x="774259" y="407987"/>
                </a:lnTo>
                <a:lnTo>
                  <a:pt x="773361" y="407758"/>
                </a:lnTo>
                <a:lnTo>
                  <a:pt x="770890" y="406616"/>
                </a:lnTo>
                <a:lnTo>
                  <a:pt x="768869" y="405017"/>
                </a:lnTo>
                <a:lnTo>
                  <a:pt x="767445" y="403859"/>
                </a:lnTo>
                <a:lnTo>
                  <a:pt x="766540" y="408129"/>
                </a:lnTo>
                <a:lnTo>
                  <a:pt x="765180" y="415616"/>
                </a:lnTo>
                <a:lnTo>
                  <a:pt x="763367" y="423102"/>
                </a:lnTo>
                <a:lnTo>
                  <a:pt x="761327" y="430362"/>
                </a:lnTo>
                <a:lnTo>
                  <a:pt x="759287" y="437622"/>
                </a:lnTo>
                <a:lnTo>
                  <a:pt x="757020" y="444655"/>
                </a:lnTo>
                <a:lnTo>
                  <a:pt x="754753" y="452141"/>
                </a:lnTo>
                <a:lnTo>
                  <a:pt x="752259" y="458947"/>
                </a:lnTo>
                <a:lnTo>
                  <a:pt x="749539" y="465980"/>
                </a:lnTo>
                <a:lnTo>
                  <a:pt x="746592" y="472786"/>
                </a:lnTo>
                <a:lnTo>
                  <a:pt x="743872" y="479592"/>
                </a:lnTo>
                <a:lnTo>
                  <a:pt x="740925" y="486171"/>
                </a:lnTo>
                <a:lnTo>
                  <a:pt x="737751" y="492751"/>
                </a:lnTo>
                <a:lnTo>
                  <a:pt x="734578" y="499330"/>
                </a:lnTo>
                <a:lnTo>
                  <a:pt x="730951" y="505682"/>
                </a:lnTo>
                <a:lnTo>
                  <a:pt x="727777" y="511581"/>
                </a:lnTo>
                <a:lnTo>
                  <a:pt x="723924" y="517933"/>
                </a:lnTo>
                <a:lnTo>
                  <a:pt x="720523" y="523831"/>
                </a:lnTo>
                <a:lnTo>
                  <a:pt x="716443" y="529730"/>
                </a:lnTo>
                <a:lnTo>
                  <a:pt x="712589" y="535629"/>
                </a:lnTo>
                <a:lnTo>
                  <a:pt x="708509" y="541300"/>
                </a:lnTo>
                <a:lnTo>
                  <a:pt x="704202" y="546745"/>
                </a:lnTo>
                <a:lnTo>
                  <a:pt x="699895" y="551963"/>
                </a:lnTo>
                <a:lnTo>
                  <a:pt x="695815" y="557408"/>
                </a:lnTo>
                <a:lnTo>
                  <a:pt x="691281" y="562626"/>
                </a:lnTo>
                <a:lnTo>
                  <a:pt x="686521" y="567617"/>
                </a:lnTo>
                <a:lnTo>
                  <a:pt x="681760" y="572608"/>
                </a:lnTo>
                <a:lnTo>
                  <a:pt x="677227" y="577372"/>
                </a:lnTo>
                <a:lnTo>
                  <a:pt x="672239" y="581909"/>
                </a:lnTo>
                <a:lnTo>
                  <a:pt x="667479" y="586447"/>
                </a:lnTo>
                <a:lnTo>
                  <a:pt x="662492" y="590757"/>
                </a:lnTo>
                <a:lnTo>
                  <a:pt x="657052" y="594841"/>
                </a:lnTo>
                <a:lnTo>
                  <a:pt x="652065" y="598698"/>
                </a:lnTo>
                <a:lnTo>
                  <a:pt x="646851" y="602781"/>
                </a:lnTo>
                <a:lnTo>
                  <a:pt x="641184" y="606411"/>
                </a:lnTo>
                <a:lnTo>
                  <a:pt x="635970" y="609814"/>
                </a:lnTo>
                <a:lnTo>
                  <a:pt x="630303" y="613444"/>
                </a:lnTo>
                <a:lnTo>
                  <a:pt x="624862" y="616620"/>
                </a:lnTo>
                <a:lnTo>
                  <a:pt x="618969" y="619796"/>
                </a:lnTo>
                <a:lnTo>
                  <a:pt x="613301" y="622519"/>
                </a:lnTo>
                <a:lnTo>
                  <a:pt x="607408" y="625241"/>
                </a:lnTo>
                <a:lnTo>
                  <a:pt x="601740" y="627737"/>
                </a:lnTo>
                <a:lnTo>
                  <a:pt x="595620" y="630232"/>
                </a:lnTo>
                <a:lnTo>
                  <a:pt x="589499" y="632501"/>
                </a:lnTo>
                <a:lnTo>
                  <a:pt x="583379" y="634543"/>
                </a:lnTo>
                <a:lnTo>
                  <a:pt x="577485" y="636358"/>
                </a:lnTo>
                <a:lnTo>
                  <a:pt x="571365" y="638173"/>
                </a:lnTo>
                <a:lnTo>
                  <a:pt x="565017" y="639307"/>
                </a:lnTo>
                <a:lnTo>
                  <a:pt x="558670" y="640895"/>
                </a:lnTo>
                <a:lnTo>
                  <a:pt x="552550" y="642029"/>
                </a:lnTo>
                <a:lnTo>
                  <a:pt x="545976" y="642710"/>
                </a:lnTo>
                <a:lnTo>
                  <a:pt x="539629" y="643391"/>
                </a:lnTo>
                <a:lnTo>
                  <a:pt x="533055" y="644071"/>
                </a:lnTo>
                <a:lnTo>
                  <a:pt x="526481" y="644525"/>
                </a:lnTo>
                <a:lnTo>
                  <a:pt x="519907" y="644525"/>
                </a:lnTo>
                <a:lnTo>
                  <a:pt x="513333" y="644525"/>
                </a:lnTo>
                <a:lnTo>
                  <a:pt x="506759" y="644071"/>
                </a:lnTo>
                <a:lnTo>
                  <a:pt x="500186" y="643391"/>
                </a:lnTo>
                <a:lnTo>
                  <a:pt x="493838" y="642710"/>
                </a:lnTo>
                <a:lnTo>
                  <a:pt x="487264" y="642029"/>
                </a:lnTo>
                <a:lnTo>
                  <a:pt x="481144" y="640895"/>
                </a:lnTo>
                <a:lnTo>
                  <a:pt x="474797" y="639307"/>
                </a:lnTo>
                <a:lnTo>
                  <a:pt x="468450" y="638173"/>
                </a:lnTo>
                <a:lnTo>
                  <a:pt x="462329" y="636358"/>
                </a:lnTo>
                <a:lnTo>
                  <a:pt x="456435" y="634543"/>
                </a:lnTo>
                <a:lnTo>
                  <a:pt x="450315" y="632501"/>
                </a:lnTo>
                <a:lnTo>
                  <a:pt x="444194" y="630232"/>
                </a:lnTo>
                <a:lnTo>
                  <a:pt x="438301" y="627737"/>
                </a:lnTo>
                <a:lnTo>
                  <a:pt x="432407" y="625241"/>
                </a:lnTo>
                <a:lnTo>
                  <a:pt x="426513" y="622519"/>
                </a:lnTo>
                <a:lnTo>
                  <a:pt x="420846" y="619796"/>
                </a:lnTo>
                <a:lnTo>
                  <a:pt x="414952" y="616620"/>
                </a:lnTo>
                <a:lnTo>
                  <a:pt x="409512" y="613444"/>
                </a:lnTo>
                <a:lnTo>
                  <a:pt x="403844" y="609814"/>
                </a:lnTo>
                <a:lnTo>
                  <a:pt x="398631" y="606411"/>
                </a:lnTo>
                <a:lnTo>
                  <a:pt x="392963" y="602781"/>
                </a:lnTo>
                <a:lnTo>
                  <a:pt x="387750" y="598698"/>
                </a:lnTo>
                <a:lnTo>
                  <a:pt x="382763" y="594841"/>
                </a:lnTo>
                <a:lnTo>
                  <a:pt x="377322" y="590757"/>
                </a:lnTo>
                <a:lnTo>
                  <a:pt x="372335" y="586447"/>
                </a:lnTo>
                <a:lnTo>
                  <a:pt x="367575" y="581909"/>
                </a:lnTo>
                <a:lnTo>
                  <a:pt x="362588" y="577372"/>
                </a:lnTo>
                <a:lnTo>
                  <a:pt x="358054" y="572608"/>
                </a:lnTo>
                <a:lnTo>
                  <a:pt x="353294" y="567617"/>
                </a:lnTo>
                <a:lnTo>
                  <a:pt x="348760" y="562626"/>
                </a:lnTo>
                <a:lnTo>
                  <a:pt x="344000" y="557408"/>
                </a:lnTo>
                <a:lnTo>
                  <a:pt x="339919" y="551963"/>
                </a:lnTo>
                <a:lnTo>
                  <a:pt x="335612" y="546745"/>
                </a:lnTo>
                <a:lnTo>
                  <a:pt x="331305" y="541300"/>
                </a:lnTo>
                <a:lnTo>
                  <a:pt x="327225" y="535629"/>
                </a:lnTo>
                <a:lnTo>
                  <a:pt x="323371" y="529730"/>
                </a:lnTo>
                <a:lnTo>
                  <a:pt x="319291" y="523831"/>
                </a:lnTo>
                <a:lnTo>
                  <a:pt x="315891" y="517933"/>
                </a:lnTo>
                <a:lnTo>
                  <a:pt x="312037" y="511581"/>
                </a:lnTo>
                <a:lnTo>
                  <a:pt x="308863" y="505682"/>
                </a:lnTo>
                <a:lnTo>
                  <a:pt x="305236" y="499330"/>
                </a:lnTo>
                <a:lnTo>
                  <a:pt x="302063" y="492751"/>
                </a:lnTo>
                <a:lnTo>
                  <a:pt x="298889" y="486171"/>
                </a:lnTo>
                <a:lnTo>
                  <a:pt x="295942" y="479592"/>
                </a:lnTo>
                <a:lnTo>
                  <a:pt x="293222" y="472786"/>
                </a:lnTo>
                <a:lnTo>
                  <a:pt x="290275" y="465980"/>
                </a:lnTo>
                <a:lnTo>
                  <a:pt x="287555" y="458947"/>
                </a:lnTo>
                <a:lnTo>
                  <a:pt x="285061" y="452141"/>
                </a:lnTo>
                <a:lnTo>
                  <a:pt x="282795" y="444655"/>
                </a:lnTo>
                <a:lnTo>
                  <a:pt x="280528" y="437622"/>
                </a:lnTo>
                <a:lnTo>
                  <a:pt x="278488" y="430362"/>
                </a:lnTo>
                <a:lnTo>
                  <a:pt x="276447" y="423102"/>
                </a:lnTo>
                <a:lnTo>
                  <a:pt x="274861" y="415616"/>
                </a:lnTo>
                <a:lnTo>
                  <a:pt x="273274" y="408129"/>
                </a:lnTo>
                <a:lnTo>
                  <a:pt x="272602" y="404960"/>
                </a:lnTo>
                <a:lnTo>
                  <a:pt x="272532" y="405017"/>
                </a:lnTo>
                <a:lnTo>
                  <a:pt x="270286" y="406616"/>
                </a:lnTo>
                <a:lnTo>
                  <a:pt x="268041" y="407758"/>
                </a:lnTo>
                <a:lnTo>
                  <a:pt x="267142" y="407987"/>
                </a:lnTo>
                <a:lnTo>
                  <a:pt x="265795" y="407987"/>
                </a:lnTo>
                <a:lnTo>
                  <a:pt x="264672" y="407987"/>
                </a:lnTo>
                <a:lnTo>
                  <a:pt x="263549" y="407758"/>
                </a:lnTo>
                <a:lnTo>
                  <a:pt x="261303" y="406616"/>
                </a:lnTo>
                <a:lnTo>
                  <a:pt x="259058" y="405017"/>
                </a:lnTo>
                <a:lnTo>
                  <a:pt x="256812" y="403190"/>
                </a:lnTo>
                <a:lnTo>
                  <a:pt x="254791" y="400220"/>
                </a:lnTo>
                <a:lnTo>
                  <a:pt x="252994" y="397250"/>
                </a:lnTo>
                <a:lnTo>
                  <a:pt x="251422" y="393595"/>
                </a:lnTo>
                <a:lnTo>
                  <a:pt x="249625" y="389712"/>
                </a:lnTo>
                <a:lnTo>
                  <a:pt x="248053" y="385143"/>
                </a:lnTo>
                <a:lnTo>
                  <a:pt x="246930" y="380117"/>
                </a:lnTo>
                <a:lnTo>
                  <a:pt x="245583" y="375092"/>
                </a:lnTo>
                <a:lnTo>
                  <a:pt x="244909" y="369609"/>
                </a:lnTo>
                <a:lnTo>
                  <a:pt x="243786" y="363898"/>
                </a:lnTo>
                <a:lnTo>
                  <a:pt x="243337" y="357730"/>
                </a:lnTo>
                <a:lnTo>
                  <a:pt x="243113" y="351563"/>
                </a:lnTo>
                <a:lnTo>
                  <a:pt x="242888" y="345166"/>
                </a:lnTo>
                <a:lnTo>
                  <a:pt x="243113" y="338770"/>
                </a:lnTo>
                <a:lnTo>
                  <a:pt x="243337" y="332602"/>
                </a:lnTo>
                <a:lnTo>
                  <a:pt x="243786" y="326663"/>
                </a:lnTo>
                <a:lnTo>
                  <a:pt x="244909" y="320723"/>
                </a:lnTo>
                <a:lnTo>
                  <a:pt x="245583" y="315469"/>
                </a:lnTo>
                <a:lnTo>
                  <a:pt x="246930" y="309987"/>
                </a:lnTo>
                <a:lnTo>
                  <a:pt x="248053" y="305189"/>
                </a:lnTo>
                <a:lnTo>
                  <a:pt x="249625" y="300849"/>
                </a:lnTo>
                <a:lnTo>
                  <a:pt x="251422" y="296737"/>
                </a:lnTo>
                <a:lnTo>
                  <a:pt x="252994" y="293311"/>
                </a:lnTo>
                <a:lnTo>
                  <a:pt x="254791" y="289884"/>
                </a:lnTo>
                <a:lnTo>
                  <a:pt x="256812" y="287371"/>
                </a:lnTo>
                <a:lnTo>
                  <a:pt x="259058" y="285315"/>
                </a:lnTo>
                <a:lnTo>
                  <a:pt x="261303" y="283945"/>
                </a:lnTo>
                <a:lnTo>
                  <a:pt x="263549" y="282802"/>
                </a:lnTo>
                <a:lnTo>
                  <a:pt x="264672" y="282574"/>
                </a:lnTo>
                <a:lnTo>
                  <a:pt x="265795" y="282574"/>
                </a:lnTo>
                <a:lnTo>
                  <a:pt x="267142" y="282574"/>
                </a:lnTo>
                <a:lnTo>
                  <a:pt x="268041" y="282802"/>
                </a:lnTo>
                <a:lnTo>
                  <a:pt x="268071" y="282818"/>
                </a:lnTo>
                <a:lnTo>
                  <a:pt x="268287" y="281310"/>
                </a:lnTo>
                <a:lnTo>
                  <a:pt x="269193" y="273597"/>
                </a:lnTo>
                <a:lnTo>
                  <a:pt x="270554" y="265656"/>
                </a:lnTo>
                <a:lnTo>
                  <a:pt x="271687" y="258170"/>
                </a:lnTo>
                <a:lnTo>
                  <a:pt x="273274" y="250683"/>
                </a:lnTo>
                <a:lnTo>
                  <a:pt x="274861" y="242969"/>
                </a:lnTo>
                <a:lnTo>
                  <a:pt x="276447" y="235710"/>
                </a:lnTo>
                <a:lnTo>
                  <a:pt x="278488" y="228450"/>
                </a:lnTo>
                <a:lnTo>
                  <a:pt x="280528" y="220963"/>
                </a:lnTo>
                <a:lnTo>
                  <a:pt x="282795" y="213704"/>
                </a:lnTo>
                <a:lnTo>
                  <a:pt x="285061" y="206671"/>
                </a:lnTo>
                <a:lnTo>
                  <a:pt x="287555" y="199638"/>
                </a:lnTo>
                <a:lnTo>
                  <a:pt x="290275" y="192832"/>
                </a:lnTo>
                <a:lnTo>
                  <a:pt x="293222" y="186026"/>
                </a:lnTo>
                <a:lnTo>
                  <a:pt x="295942" y="179220"/>
                </a:lnTo>
                <a:lnTo>
                  <a:pt x="298889" y="172640"/>
                </a:lnTo>
                <a:lnTo>
                  <a:pt x="302063" y="166061"/>
                </a:lnTo>
                <a:lnTo>
                  <a:pt x="305236" y="159482"/>
                </a:lnTo>
                <a:lnTo>
                  <a:pt x="308863" y="153130"/>
                </a:lnTo>
                <a:lnTo>
                  <a:pt x="312037" y="146778"/>
                </a:lnTo>
                <a:lnTo>
                  <a:pt x="315891" y="140652"/>
                </a:lnTo>
                <a:lnTo>
                  <a:pt x="319291" y="134754"/>
                </a:lnTo>
                <a:lnTo>
                  <a:pt x="323371" y="128855"/>
                </a:lnTo>
                <a:lnTo>
                  <a:pt x="327225" y="123183"/>
                </a:lnTo>
                <a:lnTo>
                  <a:pt x="331305" y="117512"/>
                </a:lnTo>
                <a:lnTo>
                  <a:pt x="335612" y="112067"/>
                </a:lnTo>
                <a:lnTo>
                  <a:pt x="339919" y="106395"/>
                </a:lnTo>
                <a:lnTo>
                  <a:pt x="344000" y="101177"/>
                </a:lnTo>
                <a:lnTo>
                  <a:pt x="348760" y="96186"/>
                </a:lnTo>
                <a:lnTo>
                  <a:pt x="353294" y="90968"/>
                </a:lnTo>
                <a:lnTo>
                  <a:pt x="358054" y="86204"/>
                </a:lnTo>
                <a:lnTo>
                  <a:pt x="362588" y="81440"/>
                </a:lnTo>
                <a:lnTo>
                  <a:pt x="367575" y="76902"/>
                </a:lnTo>
                <a:lnTo>
                  <a:pt x="372335" y="72365"/>
                </a:lnTo>
                <a:lnTo>
                  <a:pt x="377322" y="68055"/>
                </a:lnTo>
                <a:lnTo>
                  <a:pt x="382763" y="63744"/>
                </a:lnTo>
                <a:lnTo>
                  <a:pt x="387750" y="59887"/>
                </a:lnTo>
                <a:lnTo>
                  <a:pt x="392963" y="56031"/>
                </a:lnTo>
                <a:lnTo>
                  <a:pt x="398631" y="52174"/>
                </a:lnTo>
                <a:lnTo>
                  <a:pt x="403844" y="48544"/>
                </a:lnTo>
                <a:lnTo>
                  <a:pt x="409512" y="45368"/>
                </a:lnTo>
                <a:lnTo>
                  <a:pt x="414952" y="41965"/>
                </a:lnTo>
                <a:lnTo>
                  <a:pt x="420846" y="39016"/>
                </a:lnTo>
                <a:lnTo>
                  <a:pt x="426513" y="36066"/>
                </a:lnTo>
                <a:lnTo>
                  <a:pt x="432407" y="33571"/>
                </a:lnTo>
                <a:lnTo>
                  <a:pt x="438301" y="30621"/>
                </a:lnTo>
                <a:lnTo>
                  <a:pt x="444194" y="28353"/>
                </a:lnTo>
                <a:lnTo>
                  <a:pt x="450315" y="26084"/>
                </a:lnTo>
                <a:lnTo>
                  <a:pt x="456435" y="24042"/>
                </a:lnTo>
                <a:lnTo>
                  <a:pt x="462329" y="22454"/>
                </a:lnTo>
                <a:lnTo>
                  <a:pt x="468450" y="20639"/>
                </a:lnTo>
                <a:lnTo>
                  <a:pt x="474797" y="19051"/>
                </a:lnTo>
                <a:lnTo>
                  <a:pt x="481144" y="17917"/>
                </a:lnTo>
                <a:lnTo>
                  <a:pt x="487264" y="16783"/>
                </a:lnTo>
                <a:lnTo>
                  <a:pt x="493838" y="15875"/>
                </a:lnTo>
                <a:lnTo>
                  <a:pt x="500186" y="14968"/>
                </a:lnTo>
                <a:lnTo>
                  <a:pt x="506759" y="14514"/>
                </a:lnTo>
                <a:lnTo>
                  <a:pt x="513333" y="14287"/>
                </a:lnTo>
                <a:close/>
                <a:moveTo>
                  <a:pt x="2026444" y="0"/>
                </a:moveTo>
                <a:lnTo>
                  <a:pt x="2033018" y="227"/>
                </a:lnTo>
                <a:lnTo>
                  <a:pt x="2039592" y="454"/>
                </a:lnTo>
                <a:lnTo>
                  <a:pt x="2046166" y="1134"/>
                </a:lnTo>
                <a:lnTo>
                  <a:pt x="2052740" y="1814"/>
                </a:lnTo>
                <a:lnTo>
                  <a:pt x="2059087" y="2948"/>
                </a:lnTo>
                <a:lnTo>
                  <a:pt x="2065434" y="3855"/>
                </a:lnTo>
                <a:lnTo>
                  <a:pt x="2071555" y="5216"/>
                </a:lnTo>
                <a:lnTo>
                  <a:pt x="2077902" y="6577"/>
                </a:lnTo>
                <a:lnTo>
                  <a:pt x="2084022" y="8164"/>
                </a:lnTo>
                <a:lnTo>
                  <a:pt x="2090369" y="10205"/>
                </a:lnTo>
                <a:lnTo>
                  <a:pt x="2096263" y="12246"/>
                </a:lnTo>
                <a:lnTo>
                  <a:pt x="2102384" y="14514"/>
                </a:lnTo>
                <a:lnTo>
                  <a:pt x="2108278" y="16782"/>
                </a:lnTo>
                <a:lnTo>
                  <a:pt x="2114171" y="19277"/>
                </a:lnTo>
                <a:lnTo>
                  <a:pt x="2120065" y="21998"/>
                </a:lnTo>
                <a:lnTo>
                  <a:pt x="2125506" y="24946"/>
                </a:lnTo>
                <a:lnTo>
                  <a:pt x="2131399" y="28121"/>
                </a:lnTo>
                <a:lnTo>
                  <a:pt x="2137067" y="31296"/>
                </a:lnTo>
                <a:lnTo>
                  <a:pt x="2142507" y="34698"/>
                </a:lnTo>
                <a:lnTo>
                  <a:pt x="2147947" y="38100"/>
                </a:lnTo>
                <a:lnTo>
                  <a:pt x="2153388" y="41955"/>
                </a:lnTo>
                <a:lnTo>
                  <a:pt x="2158602" y="45811"/>
                </a:lnTo>
                <a:lnTo>
                  <a:pt x="2164042" y="49893"/>
                </a:lnTo>
                <a:lnTo>
                  <a:pt x="2169029" y="53975"/>
                </a:lnTo>
                <a:lnTo>
                  <a:pt x="2174016" y="58284"/>
                </a:lnTo>
                <a:lnTo>
                  <a:pt x="2179003" y="62593"/>
                </a:lnTo>
                <a:lnTo>
                  <a:pt x="2183764" y="67355"/>
                </a:lnTo>
                <a:lnTo>
                  <a:pt x="2188751" y="71891"/>
                </a:lnTo>
                <a:lnTo>
                  <a:pt x="2193284" y="77107"/>
                </a:lnTo>
                <a:lnTo>
                  <a:pt x="2197818" y="82096"/>
                </a:lnTo>
                <a:lnTo>
                  <a:pt x="2202352" y="87086"/>
                </a:lnTo>
                <a:lnTo>
                  <a:pt x="2206659" y="92529"/>
                </a:lnTo>
                <a:lnTo>
                  <a:pt x="2210966" y="97745"/>
                </a:lnTo>
                <a:lnTo>
                  <a:pt x="2215046" y="103188"/>
                </a:lnTo>
                <a:lnTo>
                  <a:pt x="2219127" y="109084"/>
                </a:lnTo>
                <a:lnTo>
                  <a:pt x="2223207" y="114980"/>
                </a:lnTo>
                <a:lnTo>
                  <a:pt x="2227061" y="120650"/>
                </a:lnTo>
                <a:lnTo>
                  <a:pt x="2230687" y="126773"/>
                </a:lnTo>
                <a:lnTo>
                  <a:pt x="2234314" y="132896"/>
                </a:lnTo>
                <a:lnTo>
                  <a:pt x="2237941" y="139020"/>
                </a:lnTo>
                <a:lnTo>
                  <a:pt x="2241115" y="145370"/>
                </a:lnTo>
                <a:lnTo>
                  <a:pt x="2244515" y="151720"/>
                </a:lnTo>
                <a:lnTo>
                  <a:pt x="2247462" y="158297"/>
                </a:lnTo>
                <a:lnTo>
                  <a:pt x="2250409" y="165100"/>
                </a:lnTo>
                <a:lnTo>
                  <a:pt x="2253583" y="171677"/>
                </a:lnTo>
                <a:lnTo>
                  <a:pt x="2256303" y="178480"/>
                </a:lnTo>
                <a:lnTo>
                  <a:pt x="2258796" y="185511"/>
                </a:lnTo>
                <a:lnTo>
                  <a:pt x="2261290" y="192541"/>
                </a:lnTo>
                <a:lnTo>
                  <a:pt x="2263557" y="199798"/>
                </a:lnTo>
                <a:lnTo>
                  <a:pt x="2265824" y="206829"/>
                </a:lnTo>
                <a:lnTo>
                  <a:pt x="2267864" y="214086"/>
                </a:lnTo>
                <a:lnTo>
                  <a:pt x="2269904" y="221343"/>
                </a:lnTo>
                <a:lnTo>
                  <a:pt x="2271717" y="229054"/>
                </a:lnTo>
                <a:lnTo>
                  <a:pt x="2273078" y="236538"/>
                </a:lnTo>
                <a:lnTo>
                  <a:pt x="2274664" y="244022"/>
                </a:lnTo>
                <a:lnTo>
                  <a:pt x="2276251" y="251732"/>
                </a:lnTo>
                <a:lnTo>
                  <a:pt x="2277158" y="259443"/>
                </a:lnTo>
                <a:lnTo>
                  <a:pt x="2278518" y="267154"/>
                </a:lnTo>
                <a:lnTo>
                  <a:pt x="2278638" y="268548"/>
                </a:lnTo>
                <a:lnTo>
                  <a:pt x="2279424" y="268288"/>
                </a:lnTo>
                <a:lnTo>
                  <a:pt x="2280331" y="268288"/>
                </a:lnTo>
                <a:lnTo>
                  <a:pt x="2281692" y="268288"/>
                </a:lnTo>
                <a:lnTo>
                  <a:pt x="2282826" y="268738"/>
                </a:lnTo>
                <a:lnTo>
                  <a:pt x="2285093" y="269639"/>
                </a:lnTo>
                <a:lnTo>
                  <a:pt x="2287361" y="271215"/>
                </a:lnTo>
                <a:lnTo>
                  <a:pt x="2289402" y="273466"/>
                </a:lnTo>
                <a:lnTo>
                  <a:pt x="2291443" y="275943"/>
                </a:lnTo>
                <a:lnTo>
                  <a:pt x="2293485" y="278869"/>
                </a:lnTo>
                <a:lnTo>
                  <a:pt x="2295299" y="282472"/>
                </a:lnTo>
                <a:lnTo>
                  <a:pt x="2296660" y="286524"/>
                </a:lnTo>
                <a:lnTo>
                  <a:pt x="2298247" y="291027"/>
                </a:lnTo>
                <a:lnTo>
                  <a:pt x="2299608" y="295755"/>
                </a:lnTo>
                <a:lnTo>
                  <a:pt x="2300742" y="300708"/>
                </a:lnTo>
                <a:lnTo>
                  <a:pt x="2301876" y="306111"/>
                </a:lnTo>
                <a:lnTo>
                  <a:pt x="2302556" y="311964"/>
                </a:lnTo>
                <a:lnTo>
                  <a:pt x="2303010" y="317818"/>
                </a:lnTo>
                <a:lnTo>
                  <a:pt x="2303236" y="323897"/>
                </a:lnTo>
                <a:lnTo>
                  <a:pt x="2303463" y="330200"/>
                </a:lnTo>
                <a:lnTo>
                  <a:pt x="2303236" y="336504"/>
                </a:lnTo>
                <a:lnTo>
                  <a:pt x="2303010" y="342808"/>
                </a:lnTo>
                <a:lnTo>
                  <a:pt x="2302556" y="348662"/>
                </a:lnTo>
                <a:lnTo>
                  <a:pt x="2301876" y="354290"/>
                </a:lnTo>
                <a:lnTo>
                  <a:pt x="2300742" y="359918"/>
                </a:lnTo>
                <a:lnTo>
                  <a:pt x="2299608" y="364871"/>
                </a:lnTo>
                <a:lnTo>
                  <a:pt x="2298247" y="369599"/>
                </a:lnTo>
                <a:lnTo>
                  <a:pt x="2296660" y="373877"/>
                </a:lnTo>
                <a:lnTo>
                  <a:pt x="2295299" y="377929"/>
                </a:lnTo>
                <a:lnTo>
                  <a:pt x="2293485" y="381306"/>
                </a:lnTo>
                <a:lnTo>
                  <a:pt x="2291443" y="384683"/>
                </a:lnTo>
                <a:lnTo>
                  <a:pt x="2289402" y="387160"/>
                </a:lnTo>
                <a:lnTo>
                  <a:pt x="2287361" y="389411"/>
                </a:lnTo>
                <a:lnTo>
                  <a:pt x="2285093" y="390987"/>
                </a:lnTo>
                <a:lnTo>
                  <a:pt x="2282826" y="391663"/>
                </a:lnTo>
                <a:lnTo>
                  <a:pt x="2281692" y="391888"/>
                </a:lnTo>
                <a:lnTo>
                  <a:pt x="2280331" y="392113"/>
                </a:lnTo>
                <a:lnTo>
                  <a:pt x="2279424" y="391888"/>
                </a:lnTo>
                <a:lnTo>
                  <a:pt x="2278063" y="391663"/>
                </a:lnTo>
                <a:lnTo>
                  <a:pt x="2275795" y="390987"/>
                </a:lnTo>
                <a:lnTo>
                  <a:pt x="2273928" y="389690"/>
                </a:lnTo>
                <a:lnTo>
                  <a:pt x="2273078" y="393700"/>
                </a:lnTo>
                <a:lnTo>
                  <a:pt x="2271717" y="401411"/>
                </a:lnTo>
                <a:lnTo>
                  <a:pt x="2269904" y="408895"/>
                </a:lnTo>
                <a:lnTo>
                  <a:pt x="2267864" y="416152"/>
                </a:lnTo>
                <a:lnTo>
                  <a:pt x="2265824" y="423636"/>
                </a:lnTo>
                <a:lnTo>
                  <a:pt x="2263557" y="430666"/>
                </a:lnTo>
                <a:lnTo>
                  <a:pt x="2261290" y="437697"/>
                </a:lnTo>
                <a:lnTo>
                  <a:pt x="2258796" y="444727"/>
                </a:lnTo>
                <a:lnTo>
                  <a:pt x="2256303" y="451757"/>
                </a:lnTo>
                <a:lnTo>
                  <a:pt x="2253583" y="458561"/>
                </a:lnTo>
                <a:lnTo>
                  <a:pt x="2250409" y="465138"/>
                </a:lnTo>
                <a:lnTo>
                  <a:pt x="2247462" y="471941"/>
                </a:lnTo>
                <a:lnTo>
                  <a:pt x="2244515" y="478518"/>
                </a:lnTo>
                <a:lnTo>
                  <a:pt x="2241115" y="484868"/>
                </a:lnTo>
                <a:lnTo>
                  <a:pt x="2237941" y="491218"/>
                </a:lnTo>
                <a:lnTo>
                  <a:pt x="2234314" y="497568"/>
                </a:lnTo>
                <a:lnTo>
                  <a:pt x="2230687" y="503691"/>
                </a:lnTo>
                <a:lnTo>
                  <a:pt x="2227061" y="509588"/>
                </a:lnTo>
                <a:lnTo>
                  <a:pt x="2223207" y="515484"/>
                </a:lnTo>
                <a:lnTo>
                  <a:pt x="2219127" y="521154"/>
                </a:lnTo>
                <a:lnTo>
                  <a:pt x="2215046" y="527050"/>
                </a:lnTo>
                <a:lnTo>
                  <a:pt x="2210966" y="532720"/>
                </a:lnTo>
                <a:lnTo>
                  <a:pt x="2206659" y="537936"/>
                </a:lnTo>
                <a:lnTo>
                  <a:pt x="2202352" y="543152"/>
                </a:lnTo>
                <a:lnTo>
                  <a:pt x="2197818" y="548368"/>
                </a:lnTo>
                <a:lnTo>
                  <a:pt x="2193284" y="553357"/>
                </a:lnTo>
                <a:lnTo>
                  <a:pt x="2188751" y="558347"/>
                </a:lnTo>
                <a:lnTo>
                  <a:pt x="2183764" y="562882"/>
                </a:lnTo>
                <a:lnTo>
                  <a:pt x="2179003" y="567645"/>
                </a:lnTo>
                <a:lnTo>
                  <a:pt x="2174016" y="571954"/>
                </a:lnTo>
                <a:lnTo>
                  <a:pt x="2169029" y="576263"/>
                </a:lnTo>
                <a:lnTo>
                  <a:pt x="2164042" y="580572"/>
                </a:lnTo>
                <a:lnTo>
                  <a:pt x="2158602" y="584654"/>
                </a:lnTo>
                <a:lnTo>
                  <a:pt x="2153388" y="588283"/>
                </a:lnTo>
                <a:lnTo>
                  <a:pt x="2147947" y="592138"/>
                </a:lnTo>
                <a:lnTo>
                  <a:pt x="2142507" y="595766"/>
                </a:lnTo>
                <a:lnTo>
                  <a:pt x="2137067" y="598941"/>
                </a:lnTo>
                <a:lnTo>
                  <a:pt x="2131399" y="602343"/>
                </a:lnTo>
                <a:lnTo>
                  <a:pt x="2125506" y="605291"/>
                </a:lnTo>
                <a:lnTo>
                  <a:pt x="2120065" y="608240"/>
                </a:lnTo>
                <a:lnTo>
                  <a:pt x="2114171" y="611188"/>
                </a:lnTo>
                <a:lnTo>
                  <a:pt x="2108278" y="613683"/>
                </a:lnTo>
                <a:lnTo>
                  <a:pt x="2102384" y="615950"/>
                </a:lnTo>
                <a:lnTo>
                  <a:pt x="2096263" y="618218"/>
                </a:lnTo>
                <a:lnTo>
                  <a:pt x="2090369" y="620259"/>
                </a:lnTo>
                <a:lnTo>
                  <a:pt x="2084022" y="622300"/>
                </a:lnTo>
                <a:lnTo>
                  <a:pt x="2077902" y="623661"/>
                </a:lnTo>
                <a:lnTo>
                  <a:pt x="2071555" y="625249"/>
                </a:lnTo>
                <a:lnTo>
                  <a:pt x="2065434" y="626609"/>
                </a:lnTo>
                <a:lnTo>
                  <a:pt x="2059087" y="627743"/>
                </a:lnTo>
                <a:lnTo>
                  <a:pt x="2052740" y="628424"/>
                </a:lnTo>
                <a:lnTo>
                  <a:pt x="2046166" y="629331"/>
                </a:lnTo>
                <a:lnTo>
                  <a:pt x="2039592" y="629784"/>
                </a:lnTo>
                <a:lnTo>
                  <a:pt x="2033018" y="630011"/>
                </a:lnTo>
                <a:lnTo>
                  <a:pt x="2026444" y="630238"/>
                </a:lnTo>
                <a:lnTo>
                  <a:pt x="2019870" y="630011"/>
                </a:lnTo>
                <a:lnTo>
                  <a:pt x="2013297" y="629784"/>
                </a:lnTo>
                <a:lnTo>
                  <a:pt x="2006949" y="629331"/>
                </a:lnTo>
                <a:lnTo>
                  <a:pt x="2000602" y="628424"/>
                </a:lnTo>
                <a:lnTo>
                  <a:pt x="1994255" y="627743"/>
                </a:lnTo>
                <a:lnTo>
                  <a:pt x="1987681" y="626609"/>
                </a:lnTo>
                <a:lnTo>
                  <a:pt x="1981334" y="625249"/>
                </a:lnTo>
                <a:lnTo>
                  <a:pt x="1975213" y="623661"/>
                </a:lnTo>
                <a:lnTo>
                  <a:pt x="1968866" y="622300"/>
                </a:lnTo>
                <a:lnTo>
                  <a:pt x="1962972" y="620259"/>
                </a:lnTo>
                <a:lnTo>
                  <a:pt x="1956852" y="618218"/>
                </a:lnTo>
                <a:lnTo>
                  <a:pt x="1950731" y="615950"/>
                </a:lnTo>
                <a:lnTo>
                  <a:pt x="1944838" y="613683"/>
                </a:lnTo>
                <a:lnTo>
                  <a:pt x="1938944" y="611188"/>
                </a:lnTo>
                <a:lnTo>
                  <a:pt x="1933050" y="608240"/>
                </a:lnTo>
                <a:lnTo>
                  <a:pt x="1927383" y="605291"/>
                </a:lnTo>
                <a:lnTo>
                  <a:pt x="1921716" y="602343"/>
                </a:lnTo>
                <a:lnTo>
                  <a:pt x="1916049" y="598941"/>
                </a:lnTo>
                <a:lnTo>
                  <a:pt x="1910381" y="595766"/>
                </a:lnTo>
                <a:lnTo>
                  <a:pt x="1905168" y="592138"/>
                </a:lnTo>
                <a:lnTo>
                  <a:pt x="1899954" y="588283"/>
                </a:lnTo>
                <a:lnTo>
                  <a:pt x="1894514" y="584654"/>
                </a:lnTo>
                <a:lnTo>
                  <a:pt x="1889300" y="580572"/>
                </a:lnTo>
                <a:lnTo>
                  <a:pt x="1884313" y="576263"/>
                </a:lnTo>
                <a:lnTo>
                  <a:pt x="1879099" y="571954"/>
                </a:lnTo>
                <a:lnTo>
                  <a:pt x="1874112" y="567645"/>
                </a:lnTo>
                <a:lnTo>
                  <a:pt x="1869352" y="562882"/>
                </a:lnTo>
                <a:lnTo>
                  <a:pt x="1864591" y="558347"/>
                </a:lnTo>
                <a:lnTo>
                  <a:pt x="1859831" y="553357"/>
                </a:lnTo>
                <a:lnTo>
                  <a:pt x="1855297" y="548368"/>
                </a:lnTo>
                <a:lnTo>
                  <a:pt x="1850763" y="543152"/>
                </a:lnTo>
                <a:lnTo>
                  <a:pt x="1846456" y="537936"/>
                </a:lnTo>
                <a:lnTo>
                  <a:pt x="1842149" y="532720"/>
                </a:lnTo>
                <a:lnTo>
                  <a:pt x="1838069" y="527050"/>
                </a:lnTo>
                <a:lnTo>
                  <a:pt x="1833989" y="521154"/>
                </a:lnTo>
                <a:lnTo>
                  <a:pt x="1829908" y="515484"/>
                </a:lnTo>
                <a:lnTo>
                  <a:pt x="1826281" y="509588"/>
                </a:lnTo>
                <a:lnTo>
                  <a:pt x="1822428" y="503691"/>
                </a:lnTo>
                <a:lnTo>
                  <a:pt x="1818801" y="497568"/>
                </a:lnTo>
                <a:lnTo>
                  <a:pt x="1815400" y="491218"/>
                </a:lnTo>
                <a:lnTo>
                  <a:pt x="1811774" y="484868"/>
                </a:lnTo>
                <a:lnTo>
                  <a:pt x="1808827" y="478518"/>
                </a:lnTo>
                <a:lnTo>
                  <a:pt x="1805426" y="471941"/>
                </a:lnTo>
                <a:lnTo>
                  <a:pt x="1802479" y="465138"/>
                </a:lnTo>
                <a:lnTo>
                  <a:pt x="1799759" y="458561"/>
                </a:lnTo>
                <a:lnTo>
                  <a:pt x="1797039" y="451757"/>
                </a:lnTo>
                <a:lnTo>
                  <a:pt x="1794545" y="444727"/>
                </a:lnTo>
                <a:lnTo>
                  <a:pt x="1791825" y="437697"/>
                </a:lnTo>
                <a:lnTo>
                  <a:pt x="1789332" y="430666"/>
                </a:lnTo>
                <a:lnTo>
                  <a:pt x="1787292" y="423636"/>
                </a:lnTo>
                <a:lnTo>
                  <a:pt x="1785025" y="416152"/>
                </a:lnTo>
                <a:lnTo>
                  <a:pt x="1783438" y="408895"/>
                </a:lnTo>
                <a:lnTo>
                  <a:pt x="1781624" y="401411"/>
                </a:lnTo>
                <a:lnTo>
                  <a:pt x="1779811" y="393700"/>
                </a:lnTo>
                <a:lnTo>
                  <a:pt x="1778682" y="388377"/>
                </a:lnTo>
                <a:lnTo>
                  <a:pt x="1777853" y="389411"/>
                </a:lnTo>
                <a:lnTo>
                  <a:pt x="1775596" y="390987"/>
                </a:lnTo>
                <a:lnTo>
                  <a:pt x="1773114" y="391663"/>
                </a:lnTo>
                <a:lnTo>
                  <a:pt x="1771986" y="391888"/>
                </a:lnTo>
                <a:lnTo>
                  <a:pt x="1770632" y="392113"/>
                </a:lnTo>
                <a:lnTo>
                  <a:pt x="1769729" y="391888"/>
                </a:lnTo>
                <a:lnTo>
                  <a:pt x="1768375" y="391663"/>
                </a:lnTo>
                <a:lnTo>
                  <a:pt x="1766118" y="390987"/>
                </a:lnTo>
                <a:lnTo>
                  <a:pt x="1763861" y="389411"/>
                </a:lnTo>
                <a:lnTo>
                  <a:pt x="1761830" y="387160"/>
                </a:lnTo>
                <a:lnTo>
                  <a:pt x="1760025" y="384683"/>
                </a:lnTo>
                <a:lnTo>
                  <a:pt x="1757994" y="381306"/>
                </a:lnTo>
                <a:lnTo>
                  <a:pt x="1756188" y="377929"/>
                </a:lnTo>
                <a:lnTo>
                  <a:pt x="1754609" y="373877"/>
                </a:lnTo>
                <a:lnTo>
                  <a:pt x="1753029" y="369599"/>
                </a:lnTo>
                <a:lnTo>
                  <a:pt x="1751675" y="364871"/>
                </a:lnTo>
                <a:lnTo>
                  <a:pt x="1750546" y="359918"/>
                </a:lnTo>
                <a:lnTo>
                  <a:pt x="1749644" y="354290"/>
                </a:lnTo>
                <a:lnTo>
                  <a:pt x="1748967" y="348662"/>
                </a:lnTo>
                <a:lnTo>
                  <a:pt x="1748290" y="342808"/>
                </a:lnTo>
                <a:lnTo>
                  <a:pt x="1747838" y="336504"/>
                </a:lnTo>
                <a:lnTo>
                  <a:pt x="1747838" y="330200"/>
                </a:lnTo>
                <a:lnTo>
                  <a:pt x="1747838" y="323897"/>
                </a:lnTo>
                <a:lnTo>
                  <a:pt x="1748290" y="317818"/>
                </a:lnTo>
                <a:lnTo>
                  <a:pt x="1748967" y="311964"/>
                </a:lnTo>
                <a:lnTo>
                  <a:pt x="1749644" y="306111"/>
                </a:lnTo>
                <a:lnTo>
                  <a:pt x="1750546" y="300708"/>
                </a:lnTo>
                <a:lnTo>
                  <a:pt x="1751675" y="295755"/>
                </a:lnTo>
                <a:lnTo>
                  <a:pt x="1753029" y="291027"/>
                </a:lnTo>
                <a:lnTo>
                  <a:pt x="1754609" y="286524"/>
                </a:lnTo>
                <a:lnTo>
                  <a:pt x="1756188" y="282472"/>
                </a:lnTo>
                <a:lnTo>
                  <a:pt x="1757994" y="278869"/>
                </a:lnTo>
                <a:lnTo>
                  <a:pt x="1760025" y="275943"/>
                </a:lnTo>
                <a:lnTo>
                  <a:pt x="1761830" y="273466"/>
                </a:lnTo>
                <a:lnTo>
                  <a:pt x="1763861" y="271215"/>
                </a:lnTo>
                <a:lnTo>
                  <a:pt x="1766118" y="269639"/>
                </a:lnTo>
                <a:lnTo>
                  <a:pt x="1768375" y="268738"/>
                </a:lnTo>
                <a:lnTo>
                  <a:pt x="1769729" y="268288"/>
                </a:lnTo>
                <a:lnTo>
                  <a:pt x="1770632" y="268288"/>
                </a:lnTo>
                <a:lnTo>
                  <a:pt x="1771986" y="268288"/>
                </a:lnTo>
                <a:lnTo>
                  <a:pt x="1773114" y="268738"/>
                </a:lnTo>
                <a:lnTo>
                  <a:pt x="1774524" y="269250"/>
                </a:lnTo>
                <a:lnTo>
                  <a:pt x="1774824" y="267154"/>
                </a:lnTo>
                <a:lnTo>
                  <a:pt x="1775731" y="259443"/>
                </a:lnTo>
                <a:lnTo>
                  <a:pt x="1777091" y="251732"/>
                </a:lnTo>
                <a:lnTo>
                  <a:pt x="1778224" y="244022"/>
                </a:lnTo>
                <a:lnTo>
                  <a:pt x="1779811" y="236538"/>
                </a:lnTo>
                <a:lnTo>
                  <a:pt x="1781624" y="229054"/>
                </a:lnTo>
                <a:lnTo>
                  <a:pt x="1783438" y="221343"/>
                </a:lnTo>
                <a:lnTo>
                  <a:pt x="1785025" y="214086"/>
                </a:lnTo>
                <a:lnTo>
                  <a:pt x="1787292" y="206829"/>
                </a:lnTo>
                <a:lnTo>
                  <a:pt x="1789332" y="199798"/>
                </a:lnTo>
                <a:lnTo>
                  <a:pt x="1791825" y="192541"/>
                </a:lnTo>
                <a:lnTo>
                  <a:pt x="1794545" y="185511"/>
                </a:lnTo>
                <a:lnTo>
                  <a:pt x="1797039" y="178480"/>
                </a:lnTo>
                <a:lnTo>
                  <a:pt x="1799759" y="171677"/>
                </a:lnTo>
                <a:lnTo>
                  <a:pt x="1802479" y="165100"/>
                </a:lnTo>
                <a:lnTo>
                  <a:pt x="1805426" y="158297"/>
                </a:lnTo>
                <a:lnTo>
                  <a:pt x="1808827" y="151720"/>
                </a:lnTo>
                <a:lnTo>
                  <a:pt x="1811774" y="145370"/>
                </a:lnTo>
                <a:lnTo>
                  <a:pt x="1815400" y="139020"/>
                </a:lnTo>
                <a:lnTo>
                  <a:pt x="1818801" y="132896"/>
                </a:lnTo>
                <a:lnTo>
                  <a:pt x="1822428" y="126773"/>
                </a:lnTo>
                <a:lnTo>
                  <a:pt x="1826281" y="120650"/>
                </a:lnTo>
                <a:lnTo>
                  <a:pt x="1829908" y="114980"/>
                </a:lnTo>
                <a:lnTo>
                  <a:pt x="1833989" y="109084"/>
                </a:lnTo>
                <a:lnTo>
                  <a:pt x="1838069" y="103188"/>
                </a:lnTo>
                <a:lnTo>
                  <a:pt x="1842149" y="97745"/>
                </a:lnTo>
                <a:lnTo>
                  <a:pt x="1846456" y="92529"/>
                </a:lnTo>
                <a:lnTo>
                  <a:pt x="1850763" y="87086"/>
                </a:lnTo>
                <a:lnTo>
                  <a:pt x="1855297" y="82096"/>
                </a:lnTo>
                <a:lnTo>
                  <a:pt x="1859831" y="77107"/>
                </a:lnTo>
                <a:lnTo>
                  <a:pt x="1864591" y="71891"/>
                </a:lnTo>
                <a:lnTo>
                  <a:pt x="1869352" y="67355"/>
                </a:lnTo>
                <a:lnTo>
                  <a:pt x="1874112" y="62593"/>
                </a:lnTo>
                <a:lnTo>
                  <a:pt x="1879099" y="58284"/>
                </a:lnTo>
                <a:lnTo>
                  <a:pt x="1884313" y="53975"/>
                </a:lnTo>
                <a:lnTo>
                  <a:pt x="1889300" y="49893"/>
                </a:lnTo>
                <a:lnTo>
                  <a:pt x="1894514" y="45811"/>
                </a:lnTo>
                <a:lnTo>
                  <a:pt x="1899954" y="41955"/>
                </a:lnTo>
                <a:lnTo>
                  <a:pt x="1905168" y="38100"/>
                </a:lnTo>
                <a:lnTo>
                  <a:pt x="1910381" y="34698"/>
                </a:lnTo>
                <a:lnTo>
                  <a:pt x="1916049" y="31296"/>
                </a:lnTo>
                <a:lnTo>
                  <a:pt x="1921716" y="28121"/>
                </a:lnTo>
                <a:lnTo>
                  <a:pt x="1927383" y="24946"/>
                </a:lnTo>
                <a:lnTo>
                  <a:pt x="1933050" y="21998"/>
                </a:lnTo>
                <a:lnTo>
                  <a:pt x="1938944" y="19277"/>
                </a:lnTo>
                <a:lnTo>
                  <a:pt x="1944838" y="16782"/>
                </a:lnTo>
                <a:lnTo>
                  <a:pt x="1950731" y="14514"/>
                </a:lnTo>
                <a:lnTo>
                  <a:pt x="1956852" y="12246"/>
                </a:lnTo>
                <a:lnTo>
                  <a:pt x="1962972" y="10205"/>
                </a:lnTo>
                <a:lnTo>
                  <a:pt x="1968866" y="8164"/>
                </a:lnTo>
                <a:lnTo>
                  <a:pt x="1975213" y="6577"/>
                </a:lnTo>
                <a:lnTo>
                  <a:pt x="1981334" y="5216"/>
                </a:lnTo>
                <a:lnTo>
                  <a:pt x="1987681" y="3855"/>
                </a:lnTo>
                <a:lnTo>
                  <a:pt x="1994255" y="2948"/>
                </a:lnTo>
                <a:lnTo>
                  <a:pt x="2000602" y="1814"/>
                </a:lnTo>
                <a:lnTo>
                  <a:pt x="2006949" y="1134"/>
                </a:lnTo>
                <a:lnTo>
                  <a:pt x="2013297" y="454"/>
                </a:lnTo>
                <a:lnTo>
                  <a:pt x="2019870" y="227"/>
                </a:lnTo>
                <a:lnTo>
                  <a:pt x="2026444" y="0"/>
                </a:lnTo>
                <a:close/>
              </a:path>
            </a:pathLst>
          </a:custGeom>
          <a:solidFill>
            <a:srgbClr val="F0A22E"/>
          </a:solidFill>
          <a:ln>
            <a:noFill/>
          </a:ln>
          <a:ex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9335" y="23509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F08025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文献传递服务</a:t>
            </a:r>
            <a:endParaRPr lang="zh-CN" altLang="en-US" sz="2000" b="1" dirty="0">
              <a:solidFill>
                <a:srgbClr val="F08025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grpSp>
        <p:nvGrpSpPr>
          <p:cNvPr id="44" name="组合 2"/>
          <p:cNvGrpSpPr>
            <a:grpSpLocks/>
          </p:cNvGrpSpPr>
          <p:nvPr/>
        </p:nvGrpSpPr>
        <p:grpSpPr bwMode="auto">
          <a:xfrm>
            <a:off x="776310" y="1583418"/>
            <a:ext cx="5671787" cy="1317854"/>
            <a:chOff x="571808" y="2945159"/>
            <a:chExt cx="4033492" cy="937942"/>
          </a:xfrm>
        </p:grpSpPr>
        <p:grpSp>
          <p:nvGrpSpPr>
            <p:cNvPr id="45" name="组合 8"/>
            <p:cNvGrpSpPr>
              <a:grpSpLocks/>
            </p:cNvGrpSpPr>
            <p:nvPr/>
          </p:nvGrpSpPr>
          <p:grpSpPr bwMode="auto">
            <a:xfrm>
              <a:off x="571808" y="2952303"/>
              <a:ext cx="692150" cy="692704"/>
              <a:chOff x="609908" y="3003103"/>
              <a:chExt cx="692150" cy="692704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609908" y="3003103"/>
                <a:ext cx="692150" cy="692704"/>
              </a:xfrm>
              <a:prstGeom prst="rect">
                <a:avLst/>
              </a:prstGeom>
              <a:solidFill>
                <a:srgbClr val="F08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latin typeface="Agency FB" panose="020B0503020202020204" pitchFamily="34" charset="0"/>
                  <a:ea typeface="幼圆" panose="02010509060101010101" pitchFamily="49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50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51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gency FB" panose="020B0503020202020204" pitchFamily="34" charset="0"/>
                    <a:ea typeface="幼圆" panose="02010509060101010101" pitchFamily="49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2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gency FB" panose="020B0503020202020204" pitchFamily="34" charset="0"/>
                    <a:ea typeface="幼圆" panose="02010509060101010101" pitchFamily="49" charset="-122"/>
                    <a:sym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46" name="组合 71"/>
            <p:cNvGrpSpPr>
              <a:grpSpLocks/>
            </p:cNvGrpSpPr>
            <p:nvPr/>
          </p:nvGrpSpPr>
          <p:grpSpPr bwMode="auto">
            <a:xfrm>
              <a:off x="1417435" y="2945159"/>
              <a:ext cx="3187865" cy="937942"/>
              <a:chOff x="5125835" y="3227734"/>
              <a:chExt cx="3187865" cy="937942"/>
            </a:xfrm>
          </p:grpSpPr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51934" y="3508524"/>
                <a:ext cx="3161766" cy="65715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  <a:prstDash val="dashDot"/>
              </a:ln>
              <a:extLst/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通过馆际协作，把读者需求的本馆缺藏文献从异地文献</a:t>
                </a: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源提取出来，通过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一定途径</a:t>
                </a: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提供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给读者，用以弥补本馆缺藏的一</a:t>
                </a: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种</a:t>
                </a:r>
                <a:r>
                  <a:rPr lang="zh-CN" altLang="en-US" sz="1200" dirty="0" smtClean="0">
                    <a:latin typeface="微软雅黑" pitchFamily="34" charset="-122"/>
                    <a:ea typeface="微软雅黑" pitchFamily="34" charset="-122"/>
                  </a:rPr>
                  <a:t>服务，实现资源共享。</a:t>
                </a:r>
                <a:endParaRPr lang="zh-CN" altLang="en-US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31371" cy="24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82" charset="2"/>
                  <a:ea typeface="微软雅黑" panose="020B0503020204020204" pitchFamily="82" charset="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1956211" y="156802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什么是文献传递服务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060680" y="368412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我馆文献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传递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服务的主要途径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42" y="1568027"/>
            <a:ext cx="5564348" cy="421245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08025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7" name="直接箭头连接符 16"/>
          <p:cNvCxnSpPr/>
          <p:nvPr/>
        </p:nvCxnSpPr>
        <p:spPr>
          <a:xfrm flipH="1">
            <a:off x="8787801" y="4934607"/>
            <a:ext cx="356199" cy="3046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矩形 1"/>
          <p:cNvSpPr/>
          <p:nvPr/>
        </p:nvSpPr>
        <p:spPr>
          <a:xfrm>
            <a:off x="1110749" y="812523"/>
            <a:ext cx="749722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    阅读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推广是以培养公众阅读意愿或阅读能力，促进公众阅读行为的服务。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       服务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活动化，活动品牌化。经过多年的探索与实践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，逐渐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形成了</a:t>
            </a:r>
            <a:r>
              <a:rPr lang="zh-CN" altLang="en-US" sz="1400" u="dotted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迎新季、文化月、世界读书日和毕业</a:t>
            </a:r>
            <a:r>
              <a:rPr lang="zh-CN" altLang="en-US" sz="1400" u="dotted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季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阅读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推广系列活动。每年会根据实际情况选择传统项目，另加设几项新活动。其中，小型读书分享会、影视推荐会、精品图书推荐等活动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随时举办。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9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811" y="4228145"/>
            <a:ext cx="3569693" cy="262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96" y="733458"/>
            <a:ext cx="1538428" cy="4769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矩形 1"/>
          <p:cNvSpPr/>
          <p:nvPr/>
        </p:nvSpPr>
        <p:spPr>
          <a:xfrm>
            <a:off x="679335" y="23509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F08025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阅读推广</a:t>
            </a:r>
            <a:endParaRPr lang="zh-CN" altLang="en-US" sz="2000" b="1" dirty="0">
              <a:solidFill>
                <a:srgbClr val="F08025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4" name="矩形 1"/>
          <p:cNvSpPr/>
          <p:nvPr/>
        </p:nvSpPr>
        <p:spPr>
          <a:xfrm>
            <a:off x="1203790" y="2979388"/>
            <a:ext cx="7285869" cy="30008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        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图书馆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常年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广泛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招募阅读推广志愿者，要求有责任心，诚实守信。</a:t>
            </a:r>
            <a:endParaRPr lang="en-US" altLang="zh-CN" sz="1400" b="1" dirty="0" smtClean="0">
              <a:latin typeface="华文仿宋" pitchFamily="2" charset="-122"/>
              <a:ea typeface="华文仿宋" pitchFamily="2" charset="-122"/>
            </a:endParaRPr>
          </a:p>
          <a:p>
            <a:pPr indent="361950">
              <a:lnSpc>
                <a:spcPct val="150000"/>
              </a:lnSpc>
            </a:pP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有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以下爱好或特长者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优先：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）喜爱阅读，有一定的阅读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积累；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2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）有策划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、组织活动的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能力；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）有文案写作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能力；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4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）喜爱美术设计、摄影、摄像、视频剪辑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等；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5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）喜爱朗读、朗诵、播音、解说、主持、表演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等。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联系人：图书馆刘敏（可以通过企业微信联系）    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电话：</a:t>
            </a:r>
            <a:r>
              <a:rPr lang="en-US" altLang="zh-CN" sz="1400" b="1" dirty="0">
                <a:latin typeface="华文仿宋" pitchFamily="2" charset="-122"/>
                <a:ea typeface="华文仿宋" pitchFamily="2" charset="-122"/>
              </a:rPr>
              <a:t>87656287  </a:t>
            </a: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办公</a:t>
            </a:r>
            <a:r>
              <a:rPr lang="zh-CN" altLang="en-US" sz="1400" b="1" dirty="0">
                <a:latin typeface="华文仿宋" pitchFamily="2" charset="-122"/>
                <a:ea typeface="华文仿宋" pitchFamily="2" charset="-122"/>
              </a:rPr>
              <a:t>地点：开发区校区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图书馆</a:t>
            </a:r>
            <a:r>
              <a:rPr lang="en-US" altLang="zh-CN" sz="1400" b="1" dirty="0" smtClean="0">
                <a:latin typeface="华文仿宋" pitchFamily="2" charset="-122"/>
                <a:ea typeface="华文仿宋" pitchFamily="2" charset="-122"/>
              </a:rPr>
              <a:t>318</a:t>
            </a:r>
            <a:r>
              <a:rPr lang="zh-CN" altLang="en-US" sz="1400" b="1" dirty="0" smtClean="0">
                <a:latin typeface="华文仿宋" pitchFamily="2" charset="-122"/>
                <a:ea typeface="华文仿宋" pitchFamily="2" charset="-122"/>
              </a:rPr>
              <a:t>室</a:t>
            </a:r>
            <a:endParaRPr lang="zh-CN" altLang="en-US" sz="1400" b="1" dirty="0"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2" y="291296"/>
            <a:ext cx="396543" cy="36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11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矩形 1"/>
          <p:cNvSpPr/>
          <p:nvPr/>
        </p:nvSpPr>
        <p:spPr>
          <a:xfrm>
            <a:off x="1110749" y="812523"/>
            <a:ext cx="647045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（一）迎新季系列活动（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—10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月）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迎新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现场主要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传统项目：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）图书馆介绍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）知识问答小游戏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）电子资源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宣讲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入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馆教育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）在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图书馆网站、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图书馆公众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号、移动图书馆发布新生入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馆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教育板块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）学习闯关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）建立班级与图书馆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联系人微信群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）招募阅读推广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志愿者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（二）文化月系列活动（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月下旬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—12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月上旬）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主要传统项目：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新生利用图书馆技能接力赛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）真人图书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）读书分享展演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）阅读马拉松</a:t>
            </a: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9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811" y="4228145"/>
            <a:ext cx="3569693" cy="262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96" y="733458"/>
            <a:ext cx="1538428" cy="4769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矩形 1"/>
          <p:cNvSpPr/>
          <p:nvPr/>
        </p:nvSpPr>
        <p:spPr>
          <a:xfrm>
            <a:off x="679335" y="23509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F08025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阅读推广</a:t>
            </a:r>
            <a:endParaRPr lang="zh-CN" altLang="en-US" sz="2000" b="1" dirty="0">
              <a:solidFill>
                <a:srgbClr val="F08025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2" y="291296"/>
            <a:ext cx="396543" cy="36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01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矩形 1"/>
          <p:cNvSpPr/>
          <p:nvPr/>
        </p:nvSpPr>
        <p:spPr>
          <a:xfrm>
            <a:off x="1110750" y="1253861"/>
            <a:ext cx="534824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（三）世界读书日系列活动（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月下旬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—5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月上旬）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主要传统项目：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读书日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423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现场活动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）“你选书，我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买单“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书商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书展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“先睹为快”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新书现场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借阅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 电子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资源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宣讲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读书有关的诗词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大会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读书交流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）阅读马拉松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）读书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分享展演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（四）毕业季（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月）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主要传统项目：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）毕业生赠书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）毕业生留言墙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）借阅记录留念</a:t>
            </a:r>
          </a:p>
        </p:txBody>
      </p:sp>
      <p:pic>
        <p:nvPicPr>
          <p:cNvPr id="209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811" y="4228145"/>
            <a:ext cx="3569693" cy="262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96" y="733458"/>
            <a:ext cx="1538428" cy="4769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矩形 1"/>
          <p:cNvSpPr/>
          <p:nvPr/>
        </p:nvSpPr>
        <p:spPr>
          <a:xfrm>
            <a:off x="679335" y="23509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F08025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阅读推广</a:t>
            </a:r>
            <a:endParaRPr lang="zh-CN" altLang="en-US" sz="2000" b="1" dirty="0">
              <a:solidFill>
                <a:srgbClr val="F08025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2" y="291296"/>
            <a:ext cx="396543" cy="36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11" y="1104069"/>
            <a:ext cx="2913360" cy="29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5" y="720202"/>
            <a:ext cx="1966035" cy="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KSO_Shape"/>
          <p:cNvSpPr>
            <a:spLocks/>
          </p:cNvSpPr>
          <p:nvPr/>
        </p:nvSpPr>
        <p:spPr bwMode="auto">
          <a:xfrm>
            <a:off x="355964" y="357019"/>
            <a:ext cx="323371" cy="218422"/>
          </a:xfrm>
          <a:custGeom>
            <a:avLst/>
            <a:gdLst>
              <a:gd name="T0" fmla="*/ 1660776 w 2546350"/>
              <a:gd name="T1" fmla="*/ 783048 h 1409701"/>
              <a:gd name="T2" fmla="*/ 1769836 w 2546350"/>
              <a:gd name="T3" fmla="*/ 861918 h 1409701"/>
              <a:gd name="T4" fmla="*/ 921682 w 2546350"/>
              <a:gd name="T5" fmla="*/ 1409701 h 1409701"/>
              <a:gd name="T6" fmla="*/ 729797 w 2546350"/>
              <a:gd name="T7" fmla="*/ 859878 h 1409701"/>
              <a:gd name="T8" fmla="*/ 850647 w 2546350"/>
              <a:gd name="T9" fmla="*/ 778742 h 1409701"/>
              <a:gd name="T10" fmla="*/ 591880 w 2546350"/>
              <a:gd name="T11" fmla="*/ 727368 h 1409701"/>
              <a:gd name="T12" fmla="*/ 778102 w 2546350"/>
              <a:gd name="T13" fmla="*/ 739045 h 1409701"/>
              <a:gd name="T14" fmla="*/ 684667 w 2546350"/>
              <a:gd name="T15" fmla="*/ 817014 h 1409701"/>
              <a:gd name="T16" fmla="*/ 0 w 2546350"/>
              <a:gd name="T17" fmla="*/ 1339155 h 1409701"/>
              <a:gd name="T18" fmla="*/ 77074 w 2546350"/>
              <a:gd name="T19" fmla="*/ 740308 h 1409701"/>
              <a:gd name="T20" fmla="*/ 449520 w 2546350"/>
              <a:gd name="T21" fmla="*/ 727368 h 1409701"/>
              <a:gd name="T22" fmla="*/ 2425273 w 2546350"/>
              <a:gd name="T23" fmla="*/ 707077 h 1409701"/>
              <a:gd name="T24" fmla="*/ 2545217 w 2546350"/>
              <a:gd name="T25" fmla="*/ 788440 h 1409701"/>
              <a:gd name="T26" fmla="*/ 2353389 w 2546350"/>
              <a:gd name="T27" fmla="*/ 1338263 h 1409701"/>
              <a:gd name="T28" fmla="*/ 1748292 w 2546350"/>
              <a:gd name="T29" fmla="*/ 761030 h 1409701"/>
              <a:gd name="T30" fmla="*/ 1751639 w 2546350"/>
              <a:gd name="T31" fmla="*/ 672628 h 1409701"/>
              <a:gd name="T32" fmla="*/ 1318533 w 2546350"/>
              <a:gd name="T33" fmla="*/ 82101 h 1409701"/>
              <a:gd name="T34" fmla="*/ 1428751 w 2546350"/>
              <a:gd name="T35" fmla="*/ 162185 h 1409701"/>
              <a:gd name="T36" fmla="*/ 1493838 w 2546350"/>
              <a:gd name="T37" fmla="*/ 298986 h 1409701"/>
              <a:gd name="T38" fmla="*/ 1524257 w 2546350"/>
              <a:gd name="T39" fmla="*/ 372145 h 1409701"/>
              <a:gd name="T40" fmla="*/ 1505392 w 2546350"/>
              <a:gd name="T41" fmla="*/ 463325 h 1409701"/>
              <a:gd name="T42" fmla="*/ 1460047 w 2546350"/>
              <a:gd name="T43" fmla="*/ 561245 h 1409701"/>
              <a:gd name="T44" fmla="*/ 1364570 w 2546350"/>
              <a:gd name="T45" fmla="*/ 665831 h 1409701"/>
              <a:gd name="T46" fmla="*/ 1235529 w 2546350"/>
              <a:gd name="T47" fmla="*/ 699861 h 1409701"/>
              <a:gd name="T48" fmla="*/ 1111250 w 2546350"/>
              <a:gd name="T49" fmla="*/ 650631 h 1409701"/>
              <a:gd name="T50" fmla="*/ 1024391 w 2546350"/>
              <a:gd name="T51" fmla="*/ 535155 h 1409701"/>
              <a:gd name="T52" fmla="*/ 983737 w 2546350"/>
              <a:gd name="T53" fmla="*/ 456120 h 1409701"/>
              <a:gd name="T54" fmla="*/ 981706 w 2546350"/>
              <a:gd name="T55" fmla="*/ 350306 h 1409701"/>
              <a:gd name="T56" fmla="*/ 1016227 w 2546350"/>
              <a:gd name="T57" fmla="*/ 255428 h 1409701"/>
              <a:gd name="T58" fmla="*/ 1096056 w 2546350"/>
              <a:gd name="T59" fmla="*/ 132465 h 1409701"/>
              <a:gd name="T60" fmla="*/ 1216252 w 2546350"/>
              <a:gd name="T61" fmla="*/ 72346 h 1409701"/>
              <a:gd name="T62" fmla="*/ 607408 w 2546350"/>
              <a:gd name="T63" fmla="*/ 33571 h 1409701"/>
              <a:gd name="T64" fmla="*/ 712589 w 2546350"/>
              <a:gd name="T65" fmla="*/ 123183 h 1409701"/>
              <a:gd name="T66" fmla="*/ 769261 w 2546350"/>
              <a:gd name="T67" fmla="*/ 265656 h 1409701"/>
              <a:gd name="T68" fmla="*/ 798064 w 2546350"/>
              <a:gd name="T69" fmla="*/ 332602 h 1409701"/>
              <a:gd name="T70" fmla="*/ 773361 w 2546350"/>
              <a:gd name="T71" fmla="*/ 407758 h 1409701"/>
              <a:gd name="T72" fmla="*/ 720523 w 2546350"/>
              <a:gd name="T73" fmla="*/ 523831 h 1409701"/>
              <a:gd name="T74" fmla="*/ 618969 w 2546350"/>
              <a:gd name="T75" fmla="*/ 619796 h 1409701"/>
              <a:gd name="T76" fmla="*/ 487264 w 2546350"/>
              <a:gd name="T77" fmla="*/ 642029 h 1409701"/>
              <a:gd name="T78" fmla="*/ 367575 w 2546350"/>
              <a:gd name="T79" fmla="*/ 581909 h 1409701"/>
              <a:gd name="T80" fmla="*/ 287555 w 2546350"/>
              <a:gd name="T81" fmla="*/ 458947 h 1409701"/>
              <a:gd name="T82" fmla="*/ 251422 w 2546350"/>
              <a:gd name="T83" fmla="*/ 393595 h 1409701"/>
              <a:gd name="T84" fmla="*/ 256812 w 2546350"/>
              <a:gd name="T85" fmla="*/ 287371 h 1409701"/>
              <a:gd name="T86" fmla="*/ 290275 w 2546350"/>
              <a:gd name="T87" fmla="*/ 192832 h 1409701"/>
              <a:gd name="T88" fmla="*/ 372335 w 2546350"/>
              <a:gd name="T89" fmla="*/ 72365 h 1409701"/>
              <a:gd name="T90" fmla="*/ 493838 w 2546350"/>
              <a:gd name="T91" fmla="*/ 15875 h 1409701"/>
              <a:gd name="T92" fmla="*/ 2131399 w 2546350"/>
              <a:gd name="T93" fmla="*/ 28121 h 1409701"/>
              <a:gd name="T94" fmla="*/ 2230687 w 2546350"/>
              <a:gd name="T95" fmla="*/ 126773 h 1409701"/>
              <a:gd name="T96" fmla="*/ 2278638 w 2546350"/>
              <a:gd name="T97" fmla="*/ 268548 h 1409701"/>
              <a:gd name="T98" fmla="*/ 2303010 w 2546350"/>
              <a:gd name="T99" fmla="*/ 342808 h 1409701"/>
              <a:gd name="T100" fmla="*/ 2271717 w 2546350"/>
              <a:gd name="T101" fmla="*/ 401411 h 1409701"/>
              <a:gd name="T102" fmla="*/ 2206659 w 2546350"/>
              <a:gd name="T103" fmla="*/ 537936 h 1409701"/>
              <a:gd name="T104" fmla="*/ 2096263 w 2546350"/>
              <a:gd name="T105" fmla="*/ 618218 h 1409701"/>
              <a:gd name="T106" fmla="*/ 1962972 w 2546350"/>
              <a:gd name="T107" fmla="*/ 620259 h 1409701"/>
              <a:gd name="T108" fmla="*/ 1850763 w 2546350"/>
              <a:gd name="T109" fmla="*/ 543152 h 1409701"/>
              <a:gd name="T110" fmla="*/ 1783438 w 2546350"/>
              <a:gd name="T111" fmla="*/ 408895 h 1409701"/>
              <a:gd name="T112" fmla="*/ 1749644 w 2546350"/>
              <a:gd name="T113" fmla="*/ 354290 h 1409701"/>
              <a:gd name="T114" fmla="*/ 1770632 w 2546350"/>
              <a:gd name="T115" fmla="*/ 268288 h 1409701"/>
              <a:gd name="T116" fmla="*/ 1811774 w 2546350"/>
              <a:gd name="T117" fmla="*/ 145370 h 1409701"/>
              <a:gd name="T118" fmla="*/ 1905168 w 2546350"/>
              <a:gd name="T119" fmla="*/ 38100 h 1409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46350" h="1409701">
                <a:moveTo>
                  <a:pt x="1205490" y="715963"/>
                </a:moveTo>
                <a:lnTo>
                  <a:pt x="1293463" y="715963"/>
                </a:lnTo>
                <a:lnTo>
                  <a:pt x="1320445" y="783954"/>
                </a:lnTo>
                <a:lnTo>
                  <a:pt x="1271470" y="813191"/>
                </a:lnTo>
                <a:lnTo>
                  <a:pt x="1310469" y="955292"/>
                </a:lnTo>
                <a:lnTo>
                  <a:pt x="1402297" y="721402"/>
                </a:lnTo>
                <a:lnTo>
                  <a:pt x="1433360" y="726162"/>
                </a:lnTo>
                <a:lnTo>
                  <a:pt x="1463969" y="731601"/>
                </a:lnTo>
                <a:lnTo>
                  <a:pt x="1494805" y="737494"/>
                </a:lnTo>
                <a:lnTo>
                  <a:pt x="1509997" y="740667"/>
                </a:lnTo>
                <a:lnTo>
                  <a:pt x="1525188" y="743840"/>
                </a:lnTo>
                <a:lnTo>
                  <a:pt x="1539699" y="747239"/>
                </a:lnTo>
                <a:lnTo>
                  <a:pt x="1554664" y="750639"/>
                </a:lnTo>
                <a:lnTo>
                  <a:pt x="1568948" y="754491"/>
                </a:lnTo>
                <a:lnTo>
                  <a:pt x="1583006" y="757891"/>
                </a:lnTo>
                <a:lnTo>
                  <a:pt x="1597063" y="761971"/>
                </a:lnTo>
                <a:lnTo>
                  <a:pt x="1610441" y="765823"/>
                </a:lnTo>
                <a:lnTo>
                  <a:pt x="1623818" y="770129"/>
                </a:lnTo>
                <a:lnTo>
                  <a:pt x="1636289" y="774209"/>
                </a:lnTo>
                <a:lnTo>
                  <a:pt x="1648759" y="778515"/>
                </a:lnTo>
                <a:lnTo>
                  <a:pt x="1660776" y="783048"/>
                </a:lnTo>
                <a:lnTo>
                  <a:pt x="1672113" y="787581"/>
                </a:lnTo>
                <a:lnTo>
                  <a:pt x="1683223" y="792113"/>
                </a:lnTo>
                <a:lnTo>
                  <a:pt x="1693653" y="796873"/>
                </a:lnTo>
                <a:lnTo>
                  <a:pt x="1703629" y="801632"/>
                </a:lnTo>
                <a:lnTo>
                  <a:pt x="1712699" y="806618"/>
                </a:lnTo>
                <a:lnTo>
                  <a:pt x="1721542" y="811604"/>
                </a:lnTo>
                <a:lnTo>
                  <a:pt x="1729704" y="817043"/>
                </a:lnTo>
                <a:lnTo>
                  <a:pt x="1736960" y="822256"/>
                </a:lnTo>
                <a:lnTo>
                  <a:pt x="1743762" y="827695"/>
                </a:lnTo>
                <a:lnTo>
                  <a:pt x="1749657" y="833135"/>
                </a:lnTo>
                <a:lnTo>
                  <a:pt x="1752378" y="835854"/>
                </a:lnTo>
                <a:lnTo>
                  <a:pt x="1754872" y="838801"/>
                </a:lnTo>
                <a:lnTo>
                  <a:pt x="1757139" y="841520"/>
                </a:lnTo>
                <a:lnTo>
                  <a:pt x="1759180" y="844240"/>
                </a:lnTo>
                <a:lnTo>
                  <a:pt x="1761221" y="847186"/>
                </a:lnTo>
                <a:lnTo>
                  <a:pt x="1762808" y="850133"/>
                </a:lnTo>
                <a:lnTo>
                  <a:pt x="1764168" y="853079"/>
                </a:lnTo>
                <a:lnTo>
                  <a:pt x="1765528" y="855799"/>
                </a:lnTo>
                <a:lnTo>
                  <a:pt x="1767569" y="857838"/>
                </a:lnTo>
                <a:lnTo>
                  <a:pt x="1768703" y="859878"/>
                </a:lnTo>
                <a:lnTo>
                  <a:pt x="1769836" y="861918"/>
                </a:lnTo>
                <a:lnTo>
                  <a:pt x="1770063" y="863278"/>
                </a:lnTo>
                <a:lnTo>
                  <a:pt x="1770063" y="864184"/>
                </a:lnTo>
                <a:lnTo>
                  <a:pt x="1770063" y="1395196"/>
                </a:lnTo>
                <a:lnTo>
                  <a:pt x="1770063" y="1396556"/>
                </a:lnTo>
                <a:lnTo>
                  <a:pt x="1769610" y="1398143"/>
                </a:lnTo>
                <a:lnTo>
                  <a:pt x="1768930" y="1399502"/>
                </a:lnTo>
                <a:lnTo>
                  <a:pt x="1768023" y="1400862"/>
                </a:lnTo>
                <a:lnTo>
                  <a:pt x="1767116" y="1402222"/>
                </a:lnTo>
                <a:lnTo>
                  <a:pt x="1765755" y="1403355"/>
                </a:lnTo>
                <a:lnTo>
                  <a:pt x="1764168" y="1404488"/>
                </a:lnTo>
                <a:lnTo>
                  <a:pt x="1762581" y="1405395"/>
                </a:lnTo>
                <a:lnTo>
                  <a:pt x="1760767" y="1406528"/>
                </a:lnTo>
                <a:lnTo>
                  <a:pt x="1758726" y="1407208"/>
                </a:lnTo>
                <a:lnTo>
                  <a:pt x="1754192" y="1408795"/>
                </a:lnTo>
                <a:lnTo>
                  <a:pt x="1749430" y="1409475"/>
                </a:lnTo>
                <a:lnTo>
                  <a:pt x="1746936" y="1409701"/>
                </a:lnTo>
                <a:lnTo>
                  <a:pt x="1743989" y="1409701"/>
                </a:lnTo>
                <a:lnTo>
                  <a:pt x="1604307" y="1409701"/>
                </a:lnTo>
                <a:lnTo>
                  <a:pt x="1590791" y="1027113"/>
                </a:lnTo>
                <a:lnTo>
                  <a:pt x="1577077" y="1409701"/>
                </a:lnTo>
                <a:lnTo>
                  <a:pt x="921682" y="1409701"/>
                </a:lnTo>
                <a:lnTo>
                  <a:pt x="908166" y="1027113"/>
                </a:lnTo>
                <a:lnTo>
                  <a:pt x="894451" y="1409701"/>
                </a:lnTo>
                <a:lnTo>
                  <a:pt x="754511" y="1409701"/>
                </a:lnTo>
                <a:lnTo>
                  <a:pt x="752017" y="1409701"/>
                </a:lnTo>
                <a:lnTo>
                  <a:pt x="749523" y="1409475"/>
                </a:lnTo>
                <a:lnTo>
                  <a:pt x="744535" y="1408795"/>
                </a:lnTo>
                <a:lnTo>
                  <a:pt x="740227" y="1407208"/>
                </a:lnTo>
                <a:lnTo>
                  <a:pt x="738186" y="1406528"/>
                </a:lnTo>
                <a:lnTo>
                  <a:pt x="736145" y="1405395"/>
                </a:lnTo>
                <a:lnTo>
                  <a:pt x="734785" y="1404488"/>
                </a:lnTo>
                <a:lnTo>
                  <a:pt x="733198" y="1403355"/>
                </a:lnTo>
                <a:lnTo>
                  <a:pt x="731837" y="1402222"/>
                </a:lnTo>
                <a:lnTo>
                  <a:pt x="730704" y="1400862"/>
                </a:lnTo>
                <a:lnTo>
                  <a:pt x="729797" y="1399502"/>
                </a:lnTo>
                <a:lnTo>
                  <a:pt x="729117" y="1398143"/>
                </a:lnTo>
                <a:lnTo>
                  <a:pt x="728890" y="1396556"/>
                </a:lnTo>
                <a:lnTo>
                  <a:pt x="728663" y="1395196"/>
                </a:lnTo>
                <a:lnTo>
                  <a:pt x="728663" y="864184"/>
                </a:lnTo>
                <a:lnTo>
                  <a:pt x="728663" y="863278"/>
                </a:lnTo>
                <a:lnTo>
                  <a:pt x="728890" y="861918"/>
                </a:lnTo>
                <a:lnTo>
                  <a:pt x="729797" y="859878"/>
                </a:lnTo>
                <a:lnTo>
                  <a:pt x="731384" y="857838"/>
                </a:lnTo>
                <a:lnTo>
                  <a:pt x="733198" y="855799"/>
                </a:lnTo>
                <a:lnTo>
                  <a:pt x="734332" y="853079"/>
                </a:lnTo>
                <a:lnTo>
                  <a:pt x="735919" y="850133"/>
                </a:lnTo>
                <a:lnTo>
                  <a:pt x="737733" y="847186"/>
                </a:lnTo>
                <a:lnTo>
                  <a:pt x="739546" y="844240"/>
                </a:lnTo>
                <a:lnTo>
                  <a:pt x="741814" y="841520"/>
                </a:lnTo>
                <a:lnTo>
                  <a:pt x="744081" y="838801"/>
                </a:lnTo>
                <a:lnTo>
                  <a:pt x="746575" y="835854"/>
                </a:lnTo>
                <a:lnTo>
                  <a:pt x="749296" y="833135"/>
                </a:lnTo>
                <a:lnTo>
                  <a:pt x="755191" y="827695"/>
                </a:lnTo>
                <a:lnTo>
                  <a:pt x="761993" y="822256"/>
                </a:lnTo>
                <a:lnTo>
                  <a:pt x="769249" y="817043"/>
                </a:lnTo>
                <a:lnTo>
                  <a:pt x="777638" y="811604"/>
                </a:lnTo>
                <a:lnTo>
                  <a:pt x="786254" y="806618"/>
                </a:lnTo>
                <a:lnTo>
                  <a:pt x="795777" y="801632"/>
                </a:lnTo>
                <a:lnTo>
                  <a:pt x="805527" y="796873"/>
                </a:lnTo>
                <a:lnTo>
                  <a:pt x="816183" y="792113"/>
                </a:lnTo>
                <a:lnTo>
                  <a:pt x="827293" y="787581"/>
                </a:lnTo>
                <a:lnTo>
                  <a:pt x="838630" y="783048"/>
                </a:lnTo>
                <a:lnTo>
                  <a:pt x="850647" y="778742"/>
                </a:lnTo>
                <a:lnTo>
                  <a:pt x="863345" y="774209"/>
                </a:lnTo>
                <a:lnTo>
                  <a:pt x="876268" y="770129"/>
                </a:lnTo>
                <a:lnTo>
                  <a:pt x="889419" y="766050"/>
                </a:lnTo>
                <a:lnTo>
                  <a:pt x="903023" y="761971"/>
                </a:lnTo>
                <a:lnTo>
                  <a:pt x="917081" y="758344"/>
                </a:lnTo>
                <a:lnTo>
                  <a:pt x="931139" y="754491"/>
                </a:lnTo>
                <a:lnTo>
                  <a:pt x="945650" y="750865"/>
                </a:lnTo>
                <a:lnTo>
                  <a:pt x="960388" y="747466"/>
                </a:lnTo>
                <a:lnTo>
                  <a:pt x="975352" y="743840"/>
                </a:lnTo>
                <a:lnTo>
                  <a:pt x="990544" y="740893"/>
                </a:lnTo>
                <a:lnTo>
                  <a:pt x="1005735" y="737494"/>
                </a:lnTo>
                <a:lnTo>
                  <a:pt x="1036344" y="731828"/>
                </a:lnTo>
                <a:lnTo>
                  <a:pt x="1067407" y="726388"/>
                </a:lnTo>
                <a:lnTo>
                  <a:pt x="1098470" y="721629"/>
                </a:lnTo>
                <a:lnTo>
                  <a:pt x="1188484" y="955292"/>
                </a:lnTo>
                <a:lnTo>
                  <a:pt x="1227483" y="813191"/>
                </a:lnTo>
                <a:lnTo>
                  <a:pt x="1178281" y="783954"/>
                </a:lnTo>
                <a:lnTo>
                  <a:pt x="1205490" y="715963"/>
                </a:lnTo>
                <a:close/>
                <a:moveTo>
                  <a:pt x="476723" y="658812"/>
                </a:moveTo>
                <a:lnTo>
                  <a:pt x="564677" y="658812"/>
                </a:lnTo>
                <a:lnTo>
                  <a:pt x="591880" y="727368"/>
                </a:lnTo>
                <a:lnTo>
                  <a:pt x="542915" y="756425"/>
                </a:lnTo>
                <a:lnTo>
                  <a:pt x="581452" y="898986"/>
                </a:lnTo>
                <a:lnTo>
                  <a:pt x="673487" y="664487"/>
                </a:lnTo>
                <a:lnTo>
                  <a:pt x="704317" y="669481"/>
                </a:lnTo>
                <a:lnTo>
                  <a:pt x="735373" y="674703"/>
                </a:lnTo>
                <a:lnTo>
                  <a:pt x="766202" y="680605"/>
                </a:lnTo>
                <a:lnTo>
                  <a:pt x="781163" y="683783"/>
                </a:lnTo>
                <a:lnTo>
                  <a:pt x="796125" y="686961"/>
                </a:lnTo>
                <a:lnTo>
                  <a:pt x="811086" y="690366"/>
                </a:lnTo>
                <a:lnTo>
                  <a:pt x="825594" y="693998"/>
                </a:lnTo>
                <a:lnTo>
                  <a:pt x="840329" y="697630"/>
                </a:lnTo>
                <a:lnTo>
                  <a:pt x="854383" y="701263"/>
                </a:lnTo>
                <a:lnTo>
                  <a:pt x="868211" y="705122"/>
                </a:lnTo>
                <a:lnTo>
                  <a:pt x="870360" y="705778"/>
                </a:lnTo>
                <a:lnTo>
                  <a:pt x="856570" y="709807"/>
                </a:lnTo>
                <a:lnTo>
                  <a:pt x="842283" y="714340"/>
                </a:lnTo>
                <a:lnTo>
                  <a:pt x="828449" y="719099"/>
                </a:lnTo>
                <a:lnTo>
                  <a:pt x="815069" y="723859"/>
                </a:lnTo>
                <a:lnTo>
                  <a:pt x="802369" y="728846"/>
                </a:lnTo>
                <a:lnTo>
                  <a:pt x="789895" y="734059"/>
                </a:lnTo>
                <a:lnTo>
                  <a:pt x="778102" y="739045"/>
                </a:lnTo>
                <a:lnTo>
                  <a:pt x="766763" y="744258"/>
                </a:lnTo>
                <a:lnTo>
                  <a:pt x="755877" y="749924"/>
                </a:lnTo>
                <a:lnTo>
                  <a:pt x="746126" y="755364"/>
                </a:lnTo>
                <a:lnTo>
                  <a:pt x="736374" y="761030"/>
                </a:lnTo>
                <a:lnTo>
                  <a:pt x="727983" y="766697"/>
                </a:lnTo>
                <a:lnTo>
                  <a:pt x="719819" y="772590"/>
                </a:lnTo>
                <a:lnTo>
                  <a:pt x="712788" y="778709"/>
                </a:lnTo>
                <a:lnTo>
                  <a:pt x="709386" y="781656"/>
                </a:lnTo>
                <a:lnTo>
                  <a:pt x="706211" y="784602"/>
                </a:lnTo>
                <a:lnTo>
                  <a:pt x="703490" y="788002"/>
                </a:lnTo>
                <a:lnTo>
                  <a:pt x="700542" y="790948"/>
                </a:lnTo>
                <a:lnTo>
                  <a:pt x="698047" y="794122"/>
                </a:lnTo>
                <a:lnTo>
                  <a:pt x="696006" y="797295"/>
                </a:lnTo>
                <a:lnTo>
                  <a:pt x="693738" y="800695"/>
                </a:lnTo>
                <a:lnTo>
                  <a:pt x="692151" y="803868"/>
                </a:lnTo>
                <a:lnTo>
                  <a:pt x="690563" y="807041"/>
                </a:lnTo>
                <a:lnTo>
                  <a:pt x="689202" y="810441"/>
                </a:lnTo>
                <a:lnTo>
                  <a:pt x="686935" y="812481"/>
                </a:lnTo>
                <a:lnTo>
                  <a:pt x="685574" y="814747"/>
                </a:lnTo>
                <a:lnTo>
                  <a:pt x="684893" y="815654"/>
                </a:lnTo>
                <a:lnTo>
                  <a:pt x="684667" y="817014"/>
                </a:lnTo>
                <a:lnTo>
                  <a:pt x="684440" y="818147"/>
                </a:lnTo>
                <a:lnTo>
                  <a:pt x="684213" y="819507"/>
                </a:lnTo>
                <a:lnTo>
                  <a:pt x="684213" y="1354137"/>
                </a:lnTo>
                <a:lnTo>
                  <a:pt x="193036" y="1354137"/>
                </a:lnTo>
                <a:lnTo>
                  <a:pt x="179272" y="971549"/>
                </a:lnTo>
                <a:lnTo>
                  <a:pt x="165708" y="1354137"/>
                </a:lnTo>
                <a:lnTo>
                  <a:pt x="26069" y="1354137"/>
                </a:lnTo>
                <a:lnTo>
                  <a:pt x="23576" y="1353910"/>
                </a:lnTo>
                <a:lnTo>
                  <a:pt x="20855" y="1353683"/>
                </a:lnTo>
                <a:lnTo>
                  <a:pt x="16095" y="1352775"/>
                </a:lnTo>
                <a:lnTo>
                  <a:pt x="11561" y="1351640"/>
                </a:lnTo>
                <a:lnTo>
                  <a:pt x="9748" y="1350505"/>
                </a:lnTo>
                <a:lnTo>
                  <a:pt x="7707" y="1349824"/>
                </a:lnTo>
                <a:lnTo>
                  <a:pt x="6121" y="1348689"/>
                </a:lnTo>
                <a:lnTo>
                  <a:pt x="4761" y="1347554"/>
                </a:lnTo>
                <a:lnTo>
                  <a:pt x="3174" y="1346419"/>
                </a:lnTo>
                <a:lnTo>
                  <a:pt x="2040" y="1345057"/>
                </a:lnTo>
                <a:lnTo>
                  <a:pt x="1360" y="1343695"/>
                </a:lnTo>
                <a:lnTo>
                  <a:pt x="680" y="1342333"/>
                </a:lnTo>
                <a:lnTo>
                  <a:pt x="453" y="1340744"/>
                </a:lnTo>
                <a:lnTo>
                  <a:pt x="0" y="1339155"/>
                </a:lnTo>
                <a:lnTo>
                  <a:pt x="0" y="807729"/>
                </a:lnTo>
                <a:lnTo>
                  <a:pt x="0" y="806367"/>
                </a:lnTo>
                <a:lnTo>
                  <a:pt x="453" y="805459"/>
                </a:lnTo>
                <a:lnTo>
                  <a:pt x="1360" y="803189"/>
                </a:lnTo>
                <a:lnTo>
                  <a:pt x="2720" y="801146"/>
                </a:lnTo>
                <a:lnTo>
                  <a:pt x="4761" y="799330"/>
                </a:lnTo>
                <a:lnTo>
                  <a:pt x="5894" y="796379"/>
                </a:lnTo>
                <a:lnTo>
                  <a:pt x="7481" y="793201"/>
                </a:lnTo>
                <a:lnTo>
                  <a:pt x="9294" y="790477"/>
                </a:lnTo>
                <a:lnTo>
                  <a:pt x="10881" y="787753"/>
                </a:lnTo>
                <a:lnTo>
                  <a:pt x="13148" y="784801"/>
                </a:lnTo>
                <a:lnTo>
                  <a:pt x="15415" y="781850"/>
                </a:lnTo>
                <a:lnTo>
                  <a:pt x="17908" y="779126"/>
                </a:lnTo>
                <a:lnTo>
                  <a:pt x="20629" y="776402"/>
                </a:lnTo>
                <a:lnTo>
                  <a:pt x="26523" y="770727"/>
                </a:lnTo>
                <a:lnTo>
                  <a:pt x="33323" y="765506"/>
                </a:lnTo>
                <a:lnTo>
                  <a:pt x="40804" y="760285"/>
                </a:lnTo>
                <a:lnTo>
                  <a:pt x="48738" y="755063"/>
                </a:lnTo>
                <a:lnTo>
                  <a:pt x="57579" y="750069"/>
                </a:lnTo>
                <a:lnTo>
                  <a:pt x="66873" y="745075"/>
                </a:lnTo>
                <a:lnTo>
                  <a:pt x="77074" y="740308"/>
                </a:lnTo>
                <a:lnTo>
                  <a:pt x="87728" y="735541"/>
                </a:lnTo>
                <a:lnTo>
                  <a:pt x="98382" y="730547"/>
                </a:lnTo>
                <a:lnTo>
                  <a:pt x="110170" y="726006"/>
                </a:lnTo>
                <a:lnTo>
                  <a:pt x="122184" y="721693"/>
                </a:lnTo>
                <a:lnTo>
                  <a:pt x="134652" y="717380"/>
                </a:lnTo>
                <a:lnTo>
                  <a:pt x="147573" y="713294"/>
                </a:lnTo>
                <a:lnTo>
                  <a:pt x="160721" y="709208"/>
                </a:lnTo>
                <a:lnTo>
                  <a:pt x="174322" y="705122"/>
                </a:lnTo>
                <a:lnTo>
                  <a:pt x="188377" y="701263"/>
                </a:lnTo>
                <a:lnTo>
                  <a:pt x="202658" y="697630"/>
                </a:lnTo>
                <a:lnTo>
                  <a:pt x="216940" y="693998"/>
                </a:lnTo>
                <a:lnTo>
                  <a:pt x="231901" y="690366"/>
                </a:lnTo>
                <a:lnTo>
                  <a:pt x="246862" y="687188"/>
                </a:lnTo>
                <a:lnTo>
                  <a:pt x="261824" y="683783"/>
                </a:lnTo>
                <a:lnTo>
                  <a:pt x="277012" y="680832"/>
                </a:lnTo>
                <a:lnTo>
                  <a:pt x="307841" y="674703"/>
                </a:lnTo>
                <a:lnTo>
                  <a:pt x="338897" y="669481"/>
                </a:lnTo>
                <a:lnTo>
                  <a:pt x="369953" y="664714"/>
                </a:lnTo>
                <a:lnTo>
                  <a:pt x="459948" y="898986"/>
                </a:lnTo>
                <a:lnTo>
                  <a:pt x="498485" y="756425"/>
                </a:lnTo>
                <a:lnTo>
                  <a:pt x="449520" y="727368"/>
                </a:lnTo>
                <a:lnTo>
                  <a:pt x="476723" y="658812"/>
                </a:lnTo>
                <a:close/>
                <a:moveTo>
                  <a:pt x="1981777" y="644525"/>
                </a:moveTo>
                <a:lnTo>
                  <a:pt x="2069750" y="644525"/>
                </a:lnTo>
                <a:lnTo>
                  <a:pt x="2096959" y="712516"/>
                </a:lnTo>
                <a:lnTo>
                  <a:pt x="2047757" y="741753"/>
                </a:lnTo>
                <a:lnTo>
                  <a:pt x="2086529" y="883854"/>
                </a:lnTo>
                <a:lnTo>
                  <a:pt x="2178357" y="649964"/>
                </a:lnTo>
                <a:lnTo>
                  <a:pt x="2209420" y="654724"/>
                </a:lnTo>
                <a:lnTo>
                  <a:pt x="2240256" y="660390"/>
                </a:lnTo>
                <a:lnTo>
                  <a:pt x="2271092" y="666056"/>
                </a:lnTo>
                <a:lnTo>
                  <a:pt x="2286284" y="669229"/>
                </a:lnTo>
                <a:lnTo>
                  <a:pt x="2301248" y="672402"/>
                </a:lnTo>
                <a:lnTo>
                  <a:pt x="2316213" y="675801"/>
                </a:lnTo>
                <a:lnTo>
                  <a:pt x="2330724" y="679201"/>
                </a:lnTo>
                <a:lnTo>
                  <a:pt x="2345235" y="683053"/>
                </a:lnTo>
                <a:lnTo>
                  <a:pt x="2359293" y="686680"/>
                </a:lnTo>
                <a:lnTo>
                  <a:pt x="2373124" y="690533"/>
                </a:lnTo>
                <a:lnTo>
                  <a:pt x="2386501" y="694385"/>
                </a:lnTo>
                <a:lnTo>
                  <a:pt x="2399879" y="698691"/>
                </a:lnTo>
                <a:lnTo>
                  <a:pt x="2412576" y="702771"/>
                </a:lnTo>
                <a:lnTo>
                  <a:pt x="2425273" y="707077"/>
                </a:lnTo>
                <a:lnTo>
                  <a:pt x="2437063" y="711610"/>
                </a:lnTo>
                <a:lnTo>
                  <a:pt x="2448400" y="716143"/>
                </a:lnTo>
                <a:lnTo>
                  <a:pt x="2459510" y="720675"/>
                </a:lnTo>
                <a:lnTo>
                  <a:pt x="2469940" y="725435"/>
                </a:lnTo>
                <a:lnTo>
                  <a:pt x="2479916" y="730194"/>
                </a:lnTo>
                <a:lnTo>
                  <a:pt x="2489213" y="735180"/>
                </a:lnTo>
                <a:lnTo>
                  <a:pt x="2497829" y="740393"/>
                </a:lnTo>
                <a:lnTo>
                  <a:pt x="2505991" y="745605"/>
                </a:lnTo>
                <a:lnTo>
                  <a:pt x="2513247" y="750818"/>
                </a:lnTo>
                <a:lnTo>
                  <a:pt x="2520049" y="756257"/>
                </a:lnTo>
                <a:lnTo>
                  <a:pt x="2525944" y="761697"/>
                </a:lnTo>
                <a:lnTo>
                  <a:pt x="2528665" y="764416"/>
                </a:lnTo>
                <a:lnTo>
                  <a:pt x="2531159" y="767363"/>
                </a:lnTo>
                <a:lnTo>
                  <a:pt x="2533426" y="770082"/>
                </a:lnTo>
                <a:lnTo>
                  <a:pt x="2535467" y="772802"/>
                </a:lnTo>
                <a:lnTo>
                  <a:pt x="2537508" y="775975"/>
                </a:lnTo>
                <a:lnTo>
                  <a:pt x="2538868" y="778695"/>
                </a:lnTo>
                <a:lnTo>
                  <a:pt x="2540455" y="781641"/>
                </a:lnTo>
                <a:lnTo>
                  <a:pt x="2541815" y="784361"/>
                </a:lnTo>
                <a:lnTo>
                  <a:pt x="2543856" y="786400"/>
                </a:lnTo>
                <a:lnTo>
                  <a:pt x="2545217" y="788440"/>
                </a:lnTo>
                <a:lnTo>
                  <a:pt x="2546123" y="790480"/>
                </a:lnTo>
                <a:lnTo>
                  <a:pt x="2546350" y="791840"/>
                </a:lnTo>
                <a:lnTo>
                  <a:pt x="2546350" y="792746"/>
                </a:lnTo>
                <a:lnTo>
                  <a:pt x="2546350" y="1323758"/>
                </a:lnTo>
                <a:lnTo>
                  <a:pt x="2546350" y="1325118"/>
                </a:lnTo>
                <a:lnTo>
                  <a:pt x="2545670" y="1326705"/>
                </a:lnTo>
                <a:lnTo>
                  <a:pt x="2545217" y="1328064"/>
                </a:lnTo>
                <a:lnTo>
                  <a:pt x="2544310" y="1329424"/>
                </a:lnTo>
                <a:lnTo>
                  <a:pt x="2543176" y="1330784"/>
                </a:lnTo>
                <a:lnTo>
                  <a:pt x="2542042" y="1332144"/>
                </a:lnTo>
                <a:lnTo>
                  <a:pt x="2540455" y="1333050"/>
                </a:lnTo>
                <a:lnTo>
                  <a:pt x="2538641" y="1333957"/>
                </a:lnTo>
                <a:lnTo>
                  <a:pt x="2537054" y="1335090"/>
                </a:lnTo>
                <a:lnTo>
                  <a:pt x="2535013" y="1335770"/>
                </a:lnTo>
                <a:lnTo>
                  <a:pt x="2530479" y="1337357"/>
                </a:lnTo>
                <a:lnTo>
                  <a:pt x="2525490" y="1338037"/>
                </a:lnTo>
                <a:lnTo>
                  <a:pt x="2522996" y="1338263"/>
                </a:lnTo>
                <a:lnTo>
                  <a:pt x="2520276" y="1338263"/>
                </a:lnTo>
                <a:lnTo>
                  <a:pt x="2380604" y="1338263"/>
                </a:lnTo>
                <a:lnTo>
                  <a:pt x="2367197" y="957263"/>
                </a:lnTo>
                <a:lnTo>
                  <a:pt x="2353389" y="1338263"/>
                </a:lnTo>
                <a:lnTo>
                  <a:pt x="1800226" y="1338263"/>
                </a:lnTo>
                <a:lnTo>
                  <a:pt x="1800226" y="819507"/>
                </a:lnTo>
                <a:lnTo>
                  <a:pt x="1799999" y="818147"/>
                </a:lnTo>
                <a:lnTo>
                  <a:pt x="1799773" y="817014"/>
                </a:lnTo>
                <a:lnTo>
                  <a:pt x="1799546" y="815654"/>
                </a:lnTo>
                <a:lnTo>
                  <a:pt x="1798865" y="814747"/>
                </a:lnTo>
                <a:lnTo>
                  <a:pt x="1797278" y="812481"/>
                </a:lnTo>
                <a:lnTo>
                  <a:pt x="1795237" y="810441"/>
                </a:lnTo>
                <a:lnTo>
                  <a:pt x="1794103" y="807041"/>
                </a:lnTo>
                <a:lnTo>
                  <a:pt x="1792515" y="803868"/>
                </a:lnTo>
                <a:lnTo>
                  <a:pt x="1790474" y="800695"/>
                </a:lnTo>
                <a:lnTo>
                  <a:pt x="1788433" y="797295"/>
                </a:lnTo>
                <a:lnTo>
                  <a:pt x="1786165" y="794122"/>
                </a:lnTo>
                <a:lnTo>
                  <a:pt x="1783898" y="790948"/>
                </a:lnTo>
                <a:lnTo>
                  <a:pt x="1781176" y="788002"/>
                </a:lnTo>
                <a:lnTo>
                  <a:pt x="1778455" y="784602"/>
                </a:lnTo>
                <a:lnTo>
                  <a:pt x="1775053" y="781656"/>
                </a:lnTo>
                <a:lnTo>
                  <a:pt x="1771878" y="778709"/>
                </a:lnTo>
                <a:lnTo>
                  <a:pt x="1764621" y="772590"/>
                </a:lnTo>
                <a:lnTo>
                  <a:pt x="1756910" y="766697"/>
                </a:lnTo>
                <a:lnTo>
                  <a:pt x="1748292" y="761030"/>
                </a:lnTo>
                <a:lnTo>
                  <a:pt x="1738994" y="755364"/>
                </a:lnTo>
                <a:lnTo>
                  <a:pt x="1728789" y="749924"/>
                </a:lnTo>
                <a:lnTo>
                  <a:pt x="1718357" y="744258"/>
                </a:lnTo>
                <a:lnTo>
                  <a:pt x="1707244" y="739045"/>
                </a:lnTo>
                <a:lnTo>
                  <a:pt x="1695224" y="733832"/>
                </a:lnTo>
                <a:lnTo>
                  <a:pt x="1682978" y="728619"/>
                </a:lnTo>
                <a:lnTo>
                  <a:pt x="1670278" y="723859"/>
                </a:lnTo>
                <a:lnTo>
                  <a:pt x="1656898" y="719099"/>
                </a:lnTo>
                <a:lnTo>
                  <a:pt x="1643290" y="714340"/>
                </a:lnTo>
                <a:lnTo>
                  <a:pt x="1629230" y="709807"/>
                </a:lnTo>
                <a:lnTo>
                  <a:pt x="1624147" y="708322"/>
                </a:lnTo>
                <a:lnTo>
                  <a:pt x="1626934" y="707304"/>
                </a:lnTo>
                <a:lnTo>
                  <a:pt x="1639632" y="702998"/>
                </a:lnTo>
                <a:lnTo>
                  <a:pt x="1652556" y="698691"/>
                </a:lnTo>
                <a:lnTo>
                  <a:pt x="1665480" y="694612"/>
                </a:lnTo>
                <a:lnTo>
                  <a:pt x="1679084" y="690533"/>
                </a:lnTo>
                <a:lnTo>
                  <a:pt x="1693368" y="686906"/>
                </a:lnTo>
                <a:lnTo>
                  <a:pt x="1707426" y="683053"/>
                </a:lnTo>
                <a:lnTo>
                  <a:pt x="1722164" y="679427"/>
                </a:lnTo>
                <a:lnTo>
                  <a:pt x="1736675" y="676028"/>
                </a:lnTo>
                <a:lnTo>
                  <a:pt x="1751639" y="672628"/>
                </a:lnTo>
                <a:lnTo>
                  <a:pt x="1766831" y="669455"/>
                </a:lnTo>
                <a:lnTo>
                  <a:pt x="1781795" y="666056"/>
                </a:lnTo>
                <a:lnTo>
                  <a:pt x="1812631" y="660390"/>
                </a:lnTo>
                <a:lnTo>
                  <a:pt x="1843694" y="654950"/>
                </a:lnTo>
                <a:lnTo>
                  <a:pt x="1874757" y="650191"/>
                </a:lnTo>
                <a:lnTo>
                  <a:pt x="1964772" y="883854"/>
                </a:lnTo>
                <a:lnTo>
                  <a:pt x="2003543" y="741753"/>
                </a:lnTo>
                <a:lnTo>
                  <a:pt x="1954342" y="712516"/>
                </a:lnTo>
                <a:lnTo>
                  <a:pt x="1981777" y="644525"/>
                </a:lnTo>
                <a:close/>
                <a:moveTo>
                  <a:pt x="1248456" y="69850"/>
                </a:moveTo>
                <a:lnTo>
                  <a:pt x="1255033" y="70077"/>
                </a:lnTo>
                <a:lnTo>
                  <a:pt x="1261609" y="70304"/>
                </a:lnTo>
                <a:lnTo>
                  <a:pt x="1268186" y="70984"/>
                </a:lnTo>
                <a:lnTo>
                  <a:pt x="1274536" y="71665"/>
                </a:lnTo>
                <a:lnTo>
                  <a:pt x="1281113" y="72346"/>
                </a:lnTo>
                <a:lnTo>
                  <a:pt x="1287463" y="73707"/>
                </a:lnTo>
                <a:lnTo>
                  <a:pt x="1293813" y="74841"/>
                </a:lnTo>
                <a:lnTo>
                  <a:pt x="1299936" y="76429"/>
                </a:lnTo>
                <a:lnTo>
                  <a:pt x="1306059" y="78017"/>
                </a:lnTo>
                <a:lnTo>
                  <a:pt x="1312409" y="80059"/>
                </a:lnTo>
                <a:lnTo>
                  <a:pt x="1318533" y="82101"/>
                </a:lnTo>
                <a:lnTo>
                  <a:pt x="1324429" y="84369"/>
                </a:lnTo>
                <a:lnTo>
                  <a:pt x="1330325" y="86638"/>
                </a:lnTo>
                <a:lnTo>
                  <a:pt x="1335995" y="89134"/>
                </a:lnTo>
                <a:lnTo>
                  <a:pt x="1342118" y="91856"/>
                </a:lnTo>
                <a:lnTo>
                  <a:pt x="1347788" y="94579"/>
                </a:lnTo>
                <a:lnTo>
                  <a:pt x="1353458" y="97982"/>
                </a:lnTo>
                <a:lnTo>
                  <a:pt x="1359127" y="100931"/>
                </a:lnTo>
                <a:lnTo>
                  <a:pt x="1364570" y="104561"/>
                </a:lnTo>
                <a:lnTo>
                  <a:pt x="1370240" y="107964"/>
                </a:lnTo>
                <a:lnTo>
                  <a:pt x="1375456" y="111820"/>
                </a:lnTo>
                <a:lnTo>
                  <a:pt x="1380672" y="115677"/>
                </a:lnTo>
                <a:lnTo>
                  <a:pt x="1386115" y="119534"/>
                </a:lnTo>
                <a:lnTo>
                  <a:pt x="1391104" y="123844"/>
                </a:lnTo>
                <a:lnTo>
                  <a:pt x="1396093" y="128155"/>
                </a:lnTo>
                <a:lnTo>
                  <a:pt x="1400856" y="132465"/>
                </a:lnTo>
                <a:lnTo>
                  <a:pt x="1406072" y="137230"/>
                </a:lnTo>
                <a:lnTo>
                  <a:pt x="1410834" y="141767"/>
                </a:lnTo>
                <a:lnTo>
                  <a:pt x="1415370" y="146985"/>
                </a:lnTo>
                <a:lnTo>
                  <a:pt x="1419906" y="151976"/>
                </a:lnTo>
                <a:lnTo>
                  <a:pt x="1424442" y="156967"/>
                </a:lnTo>
                <a:lnTo>
                  <a:pt x="1428751" y="162185"/>
                </a:lnTo>
                <a:lnTo>
                  <a:pt x="1433060" y="167630"/>
                </a:lnTo>
                <a:lnTo>
                  <a:pt x="1437369" y="173075"/>
                </a:lnTo>
                <a:lnTo>
                  <a:pt x="1441224" y="178973"/>
                </a:lnTo>
                <a:lnTo>
                  <a:pt x="1445079" y="184645"/>
                </a:lnTo>
                <a:lnTo>
                  <a:pt x="1449161" y="190543"/>
                </a:lnTo>
                <a:lnTo>
                  <a:pt x="1452790" y="196669"/>
                </a:lnTo>
                <a:lnTo>
                  <a:pt x="1456419" y="202567"/>
                </a:lnTo>
                <a:lnTo>
                  <a:pt x="1460047" y="208920"/>
                </a:lnTo>
                <a:lnTo>
                  <a:pt x="1463222" y="215272"/>
                </a:lnTo>
                <a:lnTo>
                  <a:pt x="1466624" y="221624"/>
                </a:lnTo>
                <a:lnTo>
                  <a:pt x="1469572" y="228203"/>
                </a:lnTo>
                <a:lnTo>
                  <a:pt x="1472520" y="235010"/>
                </a:lnTo>
                <a:lnTo>
                  <a:pt x="1475695" y="241589"/>
                </a:lnTo>
                <a:lnTo>
                  <a:pt x="1478417" y="248395"/>
                </a:lnTo>
                <a:lnTo>
                  <a:pt x="1480911" y="255428"/>
                </a:lnTo>
                <a:lnTo>
                  <a:pt x="1483406" y="262460"/>
                </a:lnTo>
                <a:lnTo>
                  <a:pt x="1485674" y="269493"/>
                </a:lnTo>
                <a:lnTo>
                  <a:pt x="1487942" y="276753"/>
                </a:lnTo>
                <a:lnTo>
                  <a:pt x="1489983" y="284013"/>
                </a:lnTo>
                <a:lnTo>
                  <a:pt x="1492024" y="291273"/>
                </a:lnTo>
                <a:lnTo>
                  <a:pt x="1493838" y="298986"/>
                </a:lnTo>
                <a:lnTo>
                  <a:pt x="1495426" y="306473"/>
                </a:lnTo>
                <a:lnTo>
                  <a:pt x="1496786" y="313959"/>
                </a:lnTo>
                <a:lnTo>
                  <a:pt x="1498374" y="321673"/>
                </a:lnTo>
                <a:lnTo>
                  <a:pt x="1499281" y="329386"/>
                </a:lnTo>
                <a:lnTo>
                  <a:pt x="1500415" y="337100"/>
                </a:lnTo>
                <a:lnTo>
                  <a:pt x="1500809" y="340447"/>
                </a:lnTo>
                <a:lnTo>
                  <a:pt x="1501799" y="339950"/>
                </a:lnTo>
                <a:lnTo>
                  <a:pt x="1502922" y="339725"/>
                </a:lnTo>
                <a:lnTo>
                  <a:pt x="1504045" y="339725"/>
                </a:lnTo>
                <a:lnTo>
                  <a:pt x="1505392" y="339725"/>
                </a:lnTo>
                <a:lnTo>
                  <a:pt x="1506291" y="339950"/>
                </a:lnTo>
                <a:lnTo>
                  <a:pt x="1508761" y="341076"/>
                </a:lnTo>
                <a:lnTo>
                  <a:pt x="1510782" y="342427"/>
                </a:lnTo>
                <a:lnTo>
                  <a:pt x="1513028" y="344678"/>
                </a:lnTo>
                <a:lnTo>
                  <a:pt x="1515049" y="347380"/>
                </a:lnTo>
                <a:lnTo>
                  <a:pt x="1516846" y="350306"/>
                </a:lnTo>
                <a:lnTo>
                  <a:pt x="1518642" y="353909"/>
                </a:lnTo>
                <a:lnTo>
                  <a:pt x="1520214" y="357736"/>
                </a:lnTo>
                <a:lnTo>
                  <a:pt x="1521786" y="362239"/>
                </a:lnTo>
                <a:lnTo>
                  <a:pt x="1523134" y="367192"/>
                </a:lnTo>
                <a:lnTo>
                  <a:pt x="1524257" y="372145"/>
                </a:lnTo>
                <a:lnTo>
                  <a:pt x="1525380" y="377548"/>
                </a:lnTo>
                <a:lnTo>
                  <a:pt x="1526053" y="383176"/>
                </a:lnTo>
                <a:lnTo>
                  <a:pt x="1526503" y="389030"/>
                </a:lnTo>
                <a:lnTo>
                  <a:pt x="1526727" y="395334"/>
                </a:lnTo>
                <a:lnTo>
                  <a:pt x="1527176" y="401637"/>
                </a:lnTo>
                <a:lnTo>
                  <a:pt x="1526727" y="407941"/>
                </a:lnTo>
                <a:lnTo>
                  <a:pt x="1526503" y="414245"/>
                </a:lnTo>
                <a:lnTo>
                  <a:pt x="1526053" y="419873"/>
                </a:lnTo>
                <a:lnTo>
                  <a:pt x="1525380" y="425727"/>
                </a:lnTo>
                <a:lnTo>
                  <a:pt x="1524257" y="430905"/>
                </a:lnTo>
                <a:lnTo>
                  <a:pt x="1523134" y="436308"/>
                </a:lnTo>
                <a:lnTo>
                  <a:pt x="1521786" y="441036"/>
                </a:lnTo>
                <a:lnTo>
                  <a:pt x="1520214" y="445314"/>
                </a:lnTo>
                <a:lnTo>
                  <a:pt x="1518642" y="449366"/>
                </a:lnTo>
                <a:lnTo>
                  <a:pt x="1516846" y="452743"/>
                </a:lnTo>
                <a:lnTo>
                  <a:pt x="1515049" y="456120"/>
                </a:lnTo>
                <a:lnTo>
                  <a:pt x="1513028" y="458597"/>
                </a:lnTo>
                <a:lnTo>
                  <a:pt x="1510782" y="460623"/>
                </a:lnTo>
                <a:lnTo>
                  <a:pt x="1508761" y="462199"/>
                </a:lnTo>
                <a:lnTo>
                  <a:pt x="1506291" y="463100"/>
                </a:lnTo>
                <a:lnTo>
                  <a:pt x="1505392" y="463325"/>
                </a:lnTo>
                <a:lnTo>
                  <a:pt x="1504045" y="463550"/>
                </a:lnTo>
                <a:lnTo>
                  <a:pt x="1502922" y="463325"/>
                </a:lnTo>
                <a:lnTo>
                  <a:pt x="1501799" y="463100"/>
                </a:lnTo>
                <a:lnTo>
                  <a:pt x="1499553" y="462199"/>
                </a:lnTo>
                <a:lnTo>
                  <a:pt x="1497308" y="460623"/>
                </a:lnTo>
                <a:lnTo>
                  <a:pt x="1496170" y="459597"/>
                </a:lnTo>
                <a:lnTo>
                  <a:pt x="1495426" y="463692"/>
                </a:lnTo>
                <a:lnTo>
                  <a:pt x="1493838" y="471405"/>
                </a:lnTo>
                <a:lnTo>
                  <a:pt x="1492024" y="478892"/>
                </a:lnTo>
                <a:lnTo>
                  <a:pt x="1489983" y="486152"/>
                </a:lnTo>
                <a:lnTo>
                  <a:pt x="1487942" y="493638"/>
                </a:lnTo>
                <a:lnTo>
                  <a:pt x="1485674" y="500671"/>
                </a:lnTo>
                <a:lnTo>
                  <a:pt x="1483406" y="507704"/>
                </a:lnTo>
                <a:lnTo>
                  <a:pt x="1480911" y="514737"/>
                </a:lnTo>
                <a:lnTo>
                  <a:pt x="1478417" y="521770"/>
                </a:lnTo>
                <a:lnTo>
                  <a:pt x="1475695" y="528576"/>
                </a:lnTo>
                <a:lnTo>
                  <a:pt x="1472520" y="535155"/>
                </a:lnTo>
                <a:lnTo>
                  <a:pt x="1469572" y="541961"/>
                </a:lnTo>
                <a:lnTo>
                  <a:pt x="1466624" y="548540"/>
                </a:lnTo>
                <a:lnTo>
                  <a:pt x="1463222" y="554893"/>
                </a:lnTo>
                <a:lnTo>
                  <a:pt x="1460047" y="561245"/>
                </a:lnTo>
                <a:lnTo>
                  <a:pt x="1456419" y="567597"/>
                </a:lnTo>
                <a:lnTo>
                  <a:pt x="1452790" y="573496"/>
                </a:lnTo>
                <a:lnTo>
                  <a:pt x="1449161" y="579621"/>
                </a:lnTo>
                <a:lnTo>
                  <a:pt x="1445079" y="585520"/>
                </a:lnTo>
                <a:lnTo>
                  <a:pt x="1441224" y="591192"/>
                </a:lnTo>
                <a:lnTo>
                  <a:pt x="1437369" y="597090"/>
                </a:lnTo>
                <a:lnTo>
                  <a:pt x="1433060" y="602535"/>
                </a:lnTo>
                <a:lnTo>
                  <a:pt x="1428751" y="607980"/>
                </a:lnTo>
                <a:lnTo>
                  <a:pt x="1424442" y="613198"/>
                </a:lnTo>
                <a:lnTo>
                  <a:pt x="1419906" y="618189"/>
                </a:lnTo>
                <a:lnTo>
                  <a:pt x="1415370" y="623407"/>
                </a:lnTo>
                <a:lnTo>
                  <a:pt x="1410834" y="628171"/>
                </a:lnTo>
                <a:lnTo>
                  <a:pt x="1406072" y="632935"/>
                </a:lnTo>
                <a:lnTo>
                  <a:pt x="1400856" y="637699"/>
                </a:lnTo>
                <a:lnTo>
                  <a:pt x="1396093" y="642010"/>
                </a:lnTo>
                <a:lnTo>
                  <a:pt x="1391104" y="646320"/>
                </a:lnTo>
                <a:lnTo>
                  <a:pt x="1386115" y="650631"/>
                </a:lnTo>
                <a:lnTo>
                  <a:pt x="1380672" y="654714"/>
                </a:lnTo>
                <a:lnTo>
                  <a:pt x="1375456" y="658344"/>
                </a:lnTo>
                <a:lnTo>
                  <a:pt x="1370240" y="662201"/>
                </a:lnTo>
                <a:lnTo>
                  <a:pt x="1364570" y="665831"/>
                </a:lnTo>
                <a:lnTo>
                  <a:pt x="1359127" y="669007"/>
                </a:lnTo>
                <a:lnTo>
                  <a:pt x="1353458" y="672410"/>
                </a:lnTo>
                <a:lnTo>
                  <a:pt x="1347788" y="675359"/>
                </a:lnTo>
                <a:lnTo>
                  <a:pt x="1342118" y="678309"/>
                </a:lnTo>
                <a:lnTo>
                  <a:pt x="1335995" y="681031"/>
                </a:lnTo>
                <a:lnTo>
                  <a:pt x="1330325" y="683753"/>
                </a:lnTo>
                <a:lnTo>
                  <a:pt x="1324429" y="686022"/>
                </a:lnTo>
                <a:lnTo>
                  <a:pt x="1318533" y="688291"/>
                </a:lnTo>
                <a:lnTo>
                  <a:pt x="1312409" y="690333"/>
                </a:lnTo>
                <a:lnTo>
                  <a:pt x="1306059" y="692148"/>
                </a:lnTo>
                <a:lnTo>
                  <a:pt x="1299936" y="693736"/>
                </a:lnTo>
                <a:lnTo>
                  <a:pt x="1293813" y="695324"/>
                </a:lnTo>
                <a:lnTo>
                  <a:pt x="1287463" y="696458"/>
                </a:lnTo>
                <a:lnTo>
                  <a:pt x="1281113" y="697592"/>
                </a:lnTo>
                <a:lnTo>
                  <a:pt x="1274536" y="698500"/>
                </a:lnTo>
                <a:lnTo>
                  <a:pt x="1268186" y="699407"/>
                </a:lnTo>
                <a:lnTo>
                  <a:pt x="1261609" y="699861"/>
                </a:lnTo>
                <a:lnTo>
                  <a:pt x="1255033" y="700088"/>
                </a:lnTo>
                <a:lnTo>
                  <a:pt x="1248456" y="700088"/>
                </a:lnTo>
                <a:lnTo>
                  <a:pt x="1241879" y="700088"/>
                </a:lnTo>
                <a:lnTo>
                  <a:pt x="1235529" y="699861"/>
                </a:lnTo>
                <a:lnTo>
                  <a:pt x="1228952" y="699407"/>
                </a:lnTo>
                <a:lnTo>
                  <a:pt x="1222602" y="698500"/>
                </a:lnTo>
                <a:lnTo>
                  <a:pt x="1216252" y="697592"/>
                </a:lnTo>
                <a:lnTo>
                  <a:pt x="1209675" y="696458"/>
                </a:lnTo>
                <a:lnTo>
                  <a:pt x="1203325" y="695324"/>
                </a:lnTo>
                <a:lnTo>
                  <a:pt x="1197429" y="693736"/>
                </a:lnTo>
                <a:lnTo>
                  <a:pt x="1191079" y="692148"/>
                </a:lnTo>
                <a:lnTo>
                  <a:pt x="1184956" y="690333"/>
                </a:lnTo>
                <a:lnTo>
                  <a:pt x="1178832" y="688291"/>
                </a:lnTo>
                <a:lnTo>
                  <a:pt x="1172936" y="686022"/>
                </a:lnTo>
                <a:lnTo>
                  <a:pt x="1166813" y="683753"/>
                </a:lnTo>
                <a:lnTo>
                  <a:pt x="1160916" y="681031"/>
                </a:lnTo>
                <a:lnTo>
                  <a:pt x="1155247" y="678309"/>
                </a:lnTo>
                <a:lnTo>
                  <a:pt x="1149350" y="675359"/>
                </a:lnTo>
                <a:lnTo>
                  <a:pt x="1143907" y="672410"/>
                </a:lnTo>
                <a:lnTo>
                  <a:pt x="1138011" y="669007"/>
                </a:lnTo>
                <a:lnTo>
                  <a:pt x="1132568" y="665831"/>
                </a:lnTo>
                <a:lnTo>
                  <a:pt x="1127125" y="662201"/>
                </a:lnTo>
                <a:lnTo>
                  <a:pt x="1121682" y="658344"/>
                </a:lnTo>
                <a:lnTo>
                  <a:pt x="1116240" y="654714"/>
                </a:lnTo>
                <a:lnTo>
                  <a:pt x="1111250" y="650631"/>
                </a:lnTo>
                <a:lnTo>
                  <a:pt x="1106034" y="646320"/>
                </a:lnTo>
                <a:lnTo>
                  <a:pt x="1101272" y="642010"/>
                </a:lnTo>
                <a:lnTo>
                  <a:pt x="1096056" y="637699"/>
                </a:lnTo>
                <a:lnTo>
                  <a:pt x="1091293" y="632935"/>
                </a:lnTo>
                <a:lnTo>
                  <a:pt x="1086531" y="628171"/>
                </a:lnTo>
                <a:lnTo>
                  <a:pt x="1081768" y="623407"/>
                </a:lnTo>
                <a:lnTo>
                  <a:pt x="1077232" y="618189"/>
                </a:lnTo>
                <a:lnTo>
                  <a:pt x="1072697" y="613198"/>
                </a:lnTo>
                <a:lnTo>
                  <a:pt x="1068388" y="607980"/>
                </a:lnTo>
                <a:lnTo>
                  <a:pt x="1064079" y="602535"/>
                </a:lnTo>
                <a:lnTo>
                  <a:pt x="1059997" y="597090"/>
                </a:lnTo>
                <a:lnTo>
                  <a:pt x="1055688" y="591192"/>
                </a:lnTo>
                <a:lnTo>
                  <a:pt x="1052059" y="585520"/>
                </a:lnTo>
                <a:lnTo>
                  <a:pt x="1048204" y="579621"/>
                </a:lnTo>
                <a:lnTo>
                  <a:pt x="1044348" y="573496"/>
                </a:lnTo>
                <a:lnTo>
                  <a:pt x="1040947" y="567597"/>
                </a:lnTo>
                <a:lnTo>
                  <a:pt x="1037318" y="561245"/>
                </a:lnTo>
                <a:lnTo>
                  <a:pt x="1033916" y="554893"/>
                </a:lnTo>
                <a:lnTo>
                  <a:pt x="1030514" y="548540"/>
                </a:lnTo>
                <a:lnTo>
                  <a:pt x="1027566" y="541961"/>
                </a:lnTo>
                <a:lnTo>
                  <a:pt x="1024391" y="535155"/>
                </a:lnTo>
                <a:lnTo>
                  <a:pt x="1021670" y="528576"/>
                </a:lnTo>
                <a:lnTo>
                  <a:pt x="1018948" y="521770"/>
                </a:lnTo>
                <a:lnTo>
                  <a:pt x="1016227" y="514737"/>
                </a:lnTo>
                <a:lnTo>
                  <a:pt x="1013959" y="507704"/>
                </a:lnTo>
                <a:lnTo>
                  <a:pt x="1011238" y="500671"/>
                </a:lnTo>
                <a:lnTo>
                  <a:pt x="1008970" y="493638"/>
                </a:lnTo>
                <a:lnTo>
                  <a:pt x="1007155" y="486152"/>
                </a:lnTo>
                <a:lnTo>
                  <a:pt x="1005341" y="478892"/>
                </a:lnTo>
                <a:lnTo>
                  <a:pt x="1003527" y="471405"/>
                </a:lnTo>
                <a:lnTo>
                  <a:pt x="1001713" y="463692"/>
                </a:lnTo>
                <a:lnTo>
                  <a:pt x="1001178" y="460749"/>
                </a:lnTo>
                <a:lnTo>
                  <a:pt x="999308" y="462199"/>
                </a:lnTo>
                <a:lnTo>
                  <a:pt x="997052" y="463100"/>
                </a:lnTo>
                <a:lnTo>
                  <a:pt x="995698" y="463325"/>
                </a:lnTo>
                <a:lnTo>
                  <a:pt x="994569" y="463550"/>
                </a:lnTo>
                <a:lnTo>
                  <a:pt x="993215" y="463325"/>
                </a:lnTo>
                <a:lnTo>
                  <a:pt x="992312" y="463100"/>
                </a:lnTo>
                <a:lnTo>
                  <a:pt x="990056" y="462199"/>
                </a:lnTo>
                <a:lnTo>
                  <a:pt x="987799" y="460623"/>
                </a:lnTo>
                <a:lnTo>
                  <a:pt x="985768" y="458597"/>
                </a:lnTo>
                <a:lnTo>
                  <a:pt x="983737" y="456120"/>
                </a:lnTo>
                <a:lnTo>
                  <a:pt x="981706" y="452743"/>
                </a:lnTo>
                <a:lnTo>
                  <a:pt x="979900" y="449366"/>
                </a:lnTo>
                <a:lnTo>
                  <a:pt x="978095" y="445314"/>
                </a:lnTo>
                <a:lnTo>
                  <a:pt x="976741" y="441036"/>
                </a:lnTo>
                <a:lnTo>
                  <a:pt x="975387" y="436308"/>
                </a:lnTo>
                <a:lnTo>
                  <a:pt x="974484" y="430905"/>
                </a:lnTo>
                <a:lnTo>
                  <a:pt x="973356" y="425727"/>
                </a:lnTo>
                <a:lnTo>
                  <a:pt x="972679" y="419873"/>
                </a:lnTo>
                <a:lnTo>
                  <a:pt x="971776" y="414245"/>
                </a:lnTo>
                <a:lnTo>
                  <a:pt x="971550" y="407941"/>
                </a:lnTo>
                <a:lnTo>
                  <a:pt x="971550" y="401637"/>
                </a:lnTo>
                <a:lnTo>
                  <a:pt x="971550" y="395334"/>
                </a:lnTo>
                <a:lnTo>
                  <a:pt x="971776" y="389030"/>
                </a:lnTo>
                <a:lnTo>
                  <a:pt x="972679" y="383176"/>
                </a:lnTo>
                <a:lnTo>
                  <a:pt x="973356" y="377548"/>
                </a:lnTo>
                <a:lnTo>
                  <a:pt x="974484" y="372145"/>
                </a:lnTo>
                <a:lnTo>
                  <a:pt x="975387" y="367192"/>
                </a:lnTo>
                <a:lnTo>
                  <a:pt x="976741" y="362239"/>
                </a:lnTo>
                <a:lnTo>
                  <a:pt x="978095" y="357736"/>
                </a:lnTo>
                <a:lnTo>
                  <a:pt x="979900" y="353909"/>
                </a:lnTo>
                <a:lnTo>
                  <a:pt x="981706" y="350306"/>
                </a:lnTo>
                <a:lnTo>
                  <a:pt x="983737" y="347380"/>
                </a:lnTo>
                <a:lnTo>
                  <a:pt x="985768" y="344678"/>
                </a:lnTo>
                <a:lnTo>
                  <a:pt x="987799" y="342427"/>
                </a:lnTo>
                <a:lnTo>
                  <a:pt x="990056" y="341076"/>
                </a:lnTo>
                <a:lnTo>
                  <a:pt x="992312" y="339950"/>
                </a:lnTo>
                <a:lnTo>
                  <a:pt x="993215" y="339725"/>
                </a:lnTo>
                <a:lnTo>
                  <a:pt x="994569" y="339725"/>
                </a:lnTo>
                <a:lnTo>
                  <a:pt x="995698" y="339725"/>
                </a:lnTo>
                <a:lnTo>
                  <a:pt x="996322" y="339829"/>
                </a:lnTo>
                <a:lnTo>
                  <a:pt x="996723" y="337100"/>
                </a:lnTo>
                <a:lnTo>
                  <a:pt x="997630" y="329386"/>
                </a:lnTo>
                <a:lnTo>
                  <a:pt x="998991" y="321673"/>
                </a:lnTo>
                <a:lnTo>
                  <a:pt x="1000352" y="313959"/>
                </a:lnTo>
                <a:lnTo>
                  <a:pt x="1001713" y="306473"/>
                </a:lnTo>
                <a:lnTo>
                  <a:pt x="1003527" y="298986"/>
                </a:lnTo>
                <a:lnTo>
                  <a:pt x="1005341" y="291273"/>
                </a:lnTo>
                <a:lnTo>
                  <a:pt x="1007155" y="284013"/>
                </a:lnTo>
                <a:lnTo>
                  <a:pt x="1008970" y="276753"/>
                </a:lnTo>
                <a:lnTo>
                  <a:pt x="1011238" y="269493"/>
                </a:lnTo>
                <a:lnTo>
                  <a:pt x="1013959" y="262460"/>
                </a:lnTo>
                <a:lnTo>
                  <a:pt x="1016227" y="255428"/>
                </a:lnTo>
                <a:lnTo>
                  <a:pt x="1018948" y="248395"/>
                </a:lnTo>
                <a:lnTo>
                  <a:pt x="1021670" y="241589"/>
                </a:lnTo>
                <a:lnTo>
                  <a:pt x="1024391" y="235010"/>
                </a:lnTo>
                <a:lnTo>
                  <a:pt x="1027566" y="228203"/>
                </a:lnTo>
                <a:lnTo>
                  <a:pt x="1030514" y="221624"/>
                </a:lnTo>
                <a:lnTo>
                  <a:pt x="1033916" y="215272"/>
                </a:lnTo>
                <a:lnTo>
                  <a:pt x="1037318" y="208920"/>
                </a:lnTo>
                <a:lnTo>
                  <a:pt x="1040947" y="202567"/>
                </a:lnTo>
                <a:lnTo>
                  <a:pt x="1044348" y="196669"/>
                </a:lnTo>
                <a:lnTo>
                  <a:pt x="1048204" y="190543"/>
                </a:lnTo>
                <a:lnTo>
                  <a:pt x="1052059" y="184645"/>
                </a:lnTo>
                <a:lnTo>
                  <a:pt x="1055688" y="178973"/>
                </a:lnTo>
                <a:lnTo>
                  <a:pt x="1059997" y="173075"/>
                </a:lnTo>
                <a:lnTo>
                  <a:pt x="1064079" y="167630"/>
                </a:lnTo>
                <a:lnTo>
                  <a:pt x="1068388" y="162185"/>
                </a:lnTo>
                <a:lnTo>
                  <a:pt x="1072697" y="156967"/>
                </a:lnTo>
                <a:lnTo>
                  <a:pt x="1077232" y="151976"/>
                </a:lnTo>
                <a:lnTo>
                  <a:pt x="1081768" y="146985"/>
                </a:lnTo>
                <a:lnTo>
                  <a:pt x="1086531" y="141767"/>
                </a:lnTo>
                <a:lnTo>
                  <a:pt x="1091293" y="137230"/>
                </a:lnTo>
                <a:lnTo>
                  <a:pt x="1096056" y="132465"/>
                </a:lnTo>
                <a:lnTo>
                  <a:pt x="1101272" y="128155"/>
                </a:lnTo>
                <a:lnTo>
                  <a:pt x="1106034" y="123844"/>
                </a:lnTo>
                <a:lnTo>
                  <a:pt x="1111250" y="119534"/>
                </a:lnTo>
                <a:lnTo>
                  <a:pt x="1116240" y="115677"/>
                </a:lnTo>
                <a:lnTo>
                  <a:pt x="1121682" y="111820"/>
                </a:lnTo>
                <a:lnTo>
                  <a:pt x="1127125" y="107964"/>
                </a:lnTo>
                <a:lnTo>
                  <a:pt x="1132568" y="104561"/>
                </a:lnTo>
                <a:lnTo>
                  <a:pt x="1138011" y="100931"/>
                </a:lnTo>
                <a:lnTo>
                  <a:pt x="1143907" y="97982"/>
                </a:lnTo>
                <a:lnTo>
                  <a:pt x="1149350" y="94579"/>
                </a:lnTo>
                <a:lnTo>
                  <a:pt x="1155247" y="91856"/>
                </a:lnTo>
                <a:lnTo>
                  <a:pt x="1160916" y="89134"/>
                </a:lnTo>
                <a:lnTo>
                  <a:pt x="1166813" y="86638"/>
                </a:lnTo>
                <a:lnTo>
                  <a:pt x="1172936" y="84369"/>
                </a:lnTo>
                <a:lnTo>
                  <a:pt x="1178832" y="82101"/>
                </a:lnTo>
                <a:lnTo>
                  <a:pt x="1184956" y="80059"/>
                </a:lnTo>
                <a:lnTo>
                  <a:pt x="1191079" y="78017"/>
                </a:lnTo>
                <a:lnTo>
                  <a:pt x="1197429" y="76429"/>
                </a:lnTo>
                <a:lnTo>
                  <a:pt x="1203325" y="74841"/>
                </a:lnTo>
                <a:lnTo>
                  <a:pt x="1209675" y="73707"/>
                </a:lnTo>
                <a:lnTo>
                  <a:pt x="1216252" y="72346"/>
                </a:lnTo>
                <a:lnTo>
                  <a:pt x="1222602" y="71665"/>
                </a:lnTo>
                <a:lnTo>
                  <a:pt x="1228952" y="70984"/>
                </a:lnTo>
                <a:lnTo>
                  <a:pt x="1235529" y="70304"/>
                </a:lnTo>
                <a:lnTo>
                  <a:pt x="1241879" y="70077"/>
                </a:lnTo>
                <a:lnTo>
                  <a:pt x="1248456" y="69850"/>
                </a:lnTo>
                <a:close/>
                <a:moveTo>
                  <a:pt x="513333" y="14287"/>
                </a:moveTo>
                <a:lnTo>
                  <a:pt x="519907" y="14287"/>
                </a:lnTo>
                <a:lnTo>
                  <a:pt x="526481" y="14287"/>
                </a:lnTo>
                <a:lnTo>
                  <a:pt x="533055" y="14514"/>
                </a:lnTo>
                <a:lnTo>
                  <a:pt x="539629" y="14968"/>
                </a:lnTo>
                <a:lnTo>
                  <a:pt x="545976" y="15875"/>
                </a:lnTo>
                <a:lnTo>
                  <a:pt x="552550" y="16783"/>
                </a:lnTo>
                <a:lnTo>
                  <a:pt x="558670" y="17917"/>
                </a:lnTo>
                <a:lnTo>
                  <a:pt x="565017" y="19051"/>
                </a:lnTo>
                <a:lnTo>
                  <a:pt x="571365" y="20639"/>
                </a:lnTo>
                <a:lnTo>
                  <a:pt x="577485" y="22454"/>
                </a:lnTo>
                <a:lnTo>
                  <a:pt x="583379" y="24042"/>
                </a:lnTo>
                <a:lnTo>
                  <a:pt x="589499" y="26084"/>
                </a:lnTo>
                <a:lnTo>
                  <a:pt x="595620" y="28353"/>
                </a:lnTo>
                <a:lnTo>
                  <a:pt x="601740" y="30621"/>
                </a:lnTo>
                <a:lnTo>
                  <a:pt x="607408" y="33571"/>
                </a:lnTo>
                <a:lnTo>
                  <a:pt x="613301" y="36066"/>
                </a:lnTo>
                <a:lnTo>
                  <a:pt x="618969" y="39016"/>
                </a:lnTo>
                <a:lnTo>
                  <a:pt x="624862" y="41965"/>
                </a:lnTo>
                <a:lnTo>
                  <a:pt x="630303" y="45368"/>
                </a:lnTo>
                <a:lnTo>
                  <a:pt x="635970" y="48544"/>
                </a:lnTo>
                <a:lnTo>
                  <a:pt x="641184" y="52174"/>
                </a:lnTo>
                <a:lnTo>
                  <a:pt x="646851" y="56031"/>
                </a:lnTo>
                <a:lnTo>
                  <a:pt x="652065" y="59887"/>
                </a:lnTo>
                <a:lnTo>
                  <a:pt x="657052" y="63744"/>
                </a:lnTo>
                <a:lnTo>
                  <a:pt x="662492" y="68055"/>
                </a:lnTo>
                <a:lnTo>
                  <a:pt x="667479" y="72365"/>
                </a:lnTo>
                <a:lnTo>
                  <a:pt x="672239" y="76902"/>
                </a:lnTo>
                <a:lnTo>
                  <a:pt x="677227" y="81440"/>
                </a:lnTo>
                <a:lnTo>
                  <a:pt x="681760" y="86204"/>
                </a:lnTo>
                <a:lnTo>
                  <a:pt x="686521" y="90968"/>
                </a:lnTo>
                <a:lnTo>
                  <a:pt x="691281" y="96186"/>
                </a:lnTo>
                <a:lnTo>
                  <a:pt x="695815" y="101177"/>
                </a:lnTo>
                <a:lnTo>
                  <a:pt x="699895" y="106395"/>
                </a:lnTo>
                <a:lnTo>
                  <a:pt x="704202" y="112067"/>
                </a:lnTo>
                <a:lnTo>
                  <a:pt x="708509" y="117512"/>
                </a:lnTo>
                <a:lnTo>
                  <a:pt x="712589" y="123183"/>
                </a:lnTo>
                <a:lnTo>
                  <a:pt x="716443" y="128855"/>
                </a:lnTo>
                <a:lnTo>
                  <a:pt x="720523" y="134754"/>
                </a:lnTo>
                <a:lnTo>
                  <a:pt x="723924" y="140652"/>
                </a:lnTo>
                <a:lnTo>
                  <a:pt x="727777" y="146778"/>
                </a:lnTo>
                <a:lnTo>
                  <a:pt x="730951" y="153130"/>
                </a:lnTo>
                <a:lnTo>
                  <a:pt x="734578" y="159482"/>
                </a:lnTo>
                <a:lnTo>
                  <a:pt x="737751" y="166061"/>
                </a:lnTo>
                <a:lnTo>
                  <a:pt x="740925" y="172640"/>
                </a:lnTo>
                <a:lnTo>
                  <a:pt x="743872" y="179220"/>
                </a:lnTo>
                <a:lnTo>
                  <a:pt x="746592" y="186026"/>
                </a:lnTo>
                <a:lnTo>
                  <a:pt x="749539" y="192832"/>
                </a:lnTo>
                <a:lnTo>
                  <a:pt x="752259" y="199638"/>
                </a:lnTo>
                <a:lnTo>
                  <a:pt x="754753" y="206671"/>
                </a:lnTo>
                <a:lnTo>
                  <a:pt x="757020" y="213704"/>
                </a:lnTo>
                <a:lnTo>
                  <a:pt x="759287" y="220963"/>
                </a:lnTo>
                <a:lnTo>
                  <a:pt x="761327" y="228450"/>
                </a:lnTo>
                <a:lnTo>
                  <a:pt x="763367" y="235710"/>
                </a:lnTo>
                <a:lnTo>
                  <a:pt x="765180" y="242969"/>
                </a:lnTo>
                <a:lnTo>
                  <a:pt x="766540" y="250683"/>
                </a:lnTo>
                <a:lnTo>
                  <a:pt x="768127" y="258170"/>
                </a:lnTo>
                <a:lnTo>
                  <a:pt x="769261" y="265656"/>
                </a:lnTo>
                <a:lnTo>
                  <a:pt x="770621" y="273597"/>
                </a:lnTo>
                <a:lnTo>
                  <a:pt x="771528" y="281310"/>
                </a:lnTo>
                <a:lnTo>
                  <a:pt x="771841" y="283505"/>
                </a:lnTo>
                <a:lnTo>
                  <a:pt x="773361" y="282802"/>
                </a:lnTo>
                <a:lnTo>
                  <a:pt x="774259" y="282574"/>
                </a:lnTo>
                <a:lnTo>
                  <a:pt x="775606" y="282574"/>
                </a:lnTo>
                <a:lnTo>
                  <a:pt x="776729" y="282574"/>
                </a:lnTo>
                <a:lnTo>
                  <a:pt x="777852" y="282802"/>
                </a:lnTo>
                <a:lnTo>
                  <a:pt x="780098" y="283945"/>
                </a:lnTo>
                <a:lnTo>
                  <a:pt x="782344" y="285315"/>
                </a:lnTo>
                <a:lnTo>
                  <a:pt x="784589" y="287371"/>
                </a:lnTo>
                <a:lnTo>
                  <a:pt x="786611" y="289884"/>
                </a:lnTo>
                <a:lnTo>
                  <a:pt x="788407" y="293311"/>
                </a:lnTo>
                <a:lnTo>
                  <a:pt x="789979" y="296737"/>
                </a:lnTo>
                <a:lnTo>
                  <a:pt x="791776" y="300849"/>
                </a:lnTo>
                <a:lnTo>
                  <a:pt x="793348" y="305189"/>
                </a:lnTo>
                <a:lnTo>
                  <a:pt x="794471" y="309987"/>
                </a:lnTo>
                <a:lnTo>
                  <a:pt x="795818" y="315469"/>
                </a:lnTo>
                <a:lnTo>
                  <a:pt x="796492" y="320723"/>
                </a:lnTo>
                <a:lnTo>
                  <a:pt x="797390" y="326663"/>
                </a:lnTo>
                <a:lnTo>
                  <a:pt x="798064" y="332602"/>
                </a:lnTo>
                <a:lnTo>
                  <a:pt x="798289" y="338770"/>
                </a:lnTo>
                <a:lnTo>
                  <a:pt x="798513" y="345166"/>
                </a:lnTo>
                <a:lnTo>
                  <a:pt x="798289" y="351563"/>
                </a:lnTo>
                <a:lnTo>
                  <a:pt x="798064" y="357730"/>
                </a:lnTo>
                <a:lnTo>
                  <a:pt x="797390" y="363898"/>
                </a:lnTo>
                <a:lnTo>
                  <a:pt x="796492" y="369609"/>
                </a:lnTo>
                <a:lnTo>
                  <a:pt x="795818" y="375092"/>
                </a:lnTo>
                <a:lnTo>
                  <a:pt x="794471" y="380117"/>
                </a:lnTo>
                <a:lnTo>
                  <a:pt x="793348" y="385143"/>
                </a:lnTo>
                <a:lnTo>
                  <a:pt x="791776" y="389712"/>
                </a:lnTo>
                <a:lnTo>
                  <a:pt x="789979" y="393595"/>
                </a:lnTo>
                <a:lnTo>
                  <a:pt x="788407" y="397250"/>
                </a:lnTo>
                <a:lnTo>
                  <a:pt x="786611" y="400220"/>
                </a:lnTo>
                <a:lnTo>
                  <a:pt x="784589" y="403190"/>
                </a:lnTo>
                <a:lnTo>
                  <a:pt x="782344" y="405017"/>
                </a:lnTo>
                <a:lnTo>
                  <a:pt x="780098" y="406616"/>
                </a:lnTo>
                <a:lnTo>
                  <a:pt x="777852" y="407758"/>
                </a:lnTo>
                <a:lnTo>
                  <a:pt x="776729" y="407987"/>
                </a:lnTo>
                <a:lnTo>
                  <a:pt x="775606" y="407987"/>
                </a:lnTo>
                <a:lnTo>
                  <a:pt x="774259" y="407987"/>
                </a:lnTo>
                <a:lnTo>
                  <a:pt x="773361" y="407758"/>
                </a:lnTo>
                <a:lnTo>
                  <a:pt x="770890" y="406616"/>
                </a:lnTo>
                <a:lnTo>
                  <a:pt x="768869" y="405017"/>
                </a:lnTo>
                <a:lnTo>
                  <a:pt x="767445" y="403859"/>
                </a:lnTo>
                <a:lnTo>
                  <a:pt x="766540" y="408129"/>
                </a:lnTo>
                <a:lnTo>
                  <a:pt x="765180" y="415616"/>
                </a:lnTo>
                <a:lnTo>
                  <a:pt x="763367" y="423102"/>
                </a:lnTo>
                <a:lnTo>
                  <a:pt x="761327" y="430362"/>
                </a:lnTo>
                <a:lnTo>
                  <a:pt x="759287" y="437622"/>
                </a:lnTo>
                <a:lnTo>
                  <a:pt x="757020" y="444655"/>
                </a:lnTo>
                <a:lnTo>
                  <a:pt x="754753" y="452141"/>
                </a:lnTo>
                <a:lnTo>
                  <a:pt x="752259" y="458947"/>
                </a:lnTo>
                <a:lnTo>
                  <a:pt x="749539" y="465980"/>
                </a:lnTo>
                <a:lnTo>
                  <a:pt x="746592" y="472786"/>
                </a:lnTo>
                <a:lnTo>
                  <a:pt x="743872" y="479592"/>
                </a:lnTo>
                <a:lnTo>
                  <a:pt x="740925" y="486171"/>
                </a:lnTo>
                <a:lnTo>
                  <a:pt x="737751" y="492751"/>
                </a:lnTo>
                <a:lnTo>
                  <a:pt x="734578" y="499330"/>
                </a:lnTo>
                <a:lnTo>
                  <a:pt x="730951" y="505682"/>
                </a:lnTo>
                <a:lnTo>
                  <a:pt x="727777" y="511581"/>
                </a:lnTo>
                <a:lnTo>
                  <a:pt x="723924" y="517933"/>
                </a:lnTo>
                <a:lnTo>
                  <a:pt x="720523" y="523831"/>
                </a:lnTo>
                <a:lnTo>
                  <a:pt x="716443" y="529730"/>
                </a:lnTo>
                <a:lnTo>
                  <a:pt x="712589" y="535629"/>
                </a:lnTo>
                <a:lnTo>
                  <a:pt x="708509" y="541300"/>
                </a:lnTo>
                <a:lnTo>
                  <a:pt x="704202" y="546745"/>
                </a:lnTo>
                <a:lnTo>
                  <a:pt x="699895" y="551963"/>
                </a:lnTo>
                <a:lnTo>
                  <a:pt x="695815" y="557408"/>
                </a:lnTo>
                <a:lnTo>
                  <a:pt x="691281" y="562626"/>
                </a:lnTo>
                <a:lnTo>
                  <a:pt x="686521" y="567617"/>
                </a:lnTo>
                <a:lnTo>
                  <a:pt x="681760" y="572608"/>
                </a:lnTo>
                <a:lnTo>
                  <a:pt x="677227" y="577372"/>
                </a:lnTo>
                <a:lnTo>
                  <a:pt x="672239" y="581909"/>
                </a:lnTo>
                <a:lnTo>
                  <a:pt x="667479" y="586447"/>
                </a:lnTo>
                <a:lnTo>
                  <a:pt x="662492" y="590757"/>
                </a:lnTo>
                <a:lnTo>
                  <a:pt x="657052" y="594841"/>
                </a:lnTo>
                <a:lnTo>
                  <a:pt x="652065" y="598698"/>
                </a:lnTo>
                <a:lnTo>
                  <a:pt x="646851" y="602781"/>
                </a:lnTo>
                <a:lnTo>
                  <a:pt x="641184" y="606411"/>
                </a:lnTo>
                <a:lnTo>
                  <a:pt x="635970" y="609814"/>
                </a:lnTo>
                <a:lnTo>
                  <a:pt x="630303" y="613444"/>
                </a:lnTo>
                <a:lnTo>
                  <a:pt x="624862" y="616620"/>
                </a:lnTo>
                <a:lnTo>
                  <a:pt x="618969" y="619796"/>
                </a:lnTo>
                <a:lnTo>
                  <a:pt x="613301" y="622519"/>
                </a:lnTo>
                <a:lnTo>
                  <a:pt x="607408" y="625241"/>
                </a:lnTo>
                <a:lnTo>
                  <a:pt x="601740" y="627737"/>
                </a:lnTo>
                <a:lnTo>
                  <a:pt x="595620" y="630232"/>
                </a:lnTo>
                <a:lnTo>
                  <a:pt x="589499" y="632501"/>
                </a:lnTo>
                <a:lnTo>
                  <a:pt x="583379" y="634543"/>
                </a:lnTo>
                <a:lnTo>
                  <a:pt x="577485" y="636358"/>
                </a:lnTo>
                <a:lnTo>
                  <a:pt x="571365" y="638173"/>
                </a:lnTo>
                <a:lnTo>
                  <a:pt x="565017" y="639307"/>
                </a:lnTo>
                <a:lnTo>
                  <a:pt x="558670" y="640895"/>
                </a:lnTo>
                <a:lnTo>
                  <a:pt x="552550" y="642029"/>
                </a:lnTo>
                <a:lnTo>
                  <a:pt x="545976" y="642710"/>
                </a:lnTo>
                <a:lnTo>
                  <a:pt x="539629" y="643391"/>
                </a:lnTo>
                <a:lnTo>
                  <a:pt x="533055" y="644071"/>
                </a:lnTo>
                <a:lnTo>
                  <a:pt x="526481" y="644525"/>
                </a:lnTo>
                <a:lnTo>
                  <a:pt x="519907" y="644525"/>
                </a:lnTo>
                <a:lnTo>
                  <a:pt x="513333" y="644525"/>
                </a:lnTo>
                <a:lnTo>
                  <a:pt x="506759" y="644071"/>
                </a:lnTo>
                <a:lnTo>
                  <a:pt x="500186" y="643391"/>
                </a:lnTo>
                <a:lnTo>
                  <a:pt x="493838" y="642710"/>
                </a:lnTo>
                <a:lnTo>
                  <a:pt x="487264" y="642029"/>
                </a:lnTo>
                <a:lnTo>
                  <a:pt x="481144" y="640895"/>
                </a:lnTo>
                <a:lnTo>
                  <a:pt x="474797" y="639307"/>
                </a:lnTo>
                <a:lnTo>
                  <a:pt x="468450" y="638173"/>
                </a:lnTo>
                <a:lnTo>
                  <a:pt x="462329" y="636358"/>
                </a:lnTo>
                <a:lnTo>
                  <a:pt x="456435" y="634543"/>
                </a:lnTo>
                <a:lnTo>
                  <a:pt x="450315" y="632501"/>
                </a:lnTo>
                <a:lnTo>
                  <a:pt x="444194" y="630232"/>
                </a:lnTo>
                <a:lnTo>
                  <a:pt x="438301" y="627737"/>
                </a:lnTo>
                <a:lnTo>
                  <a:pt x="432407" y="625241"/>
                </a:lnTo>
                <a:lnTo>
                  <a:pt x="426513" y="622519"/>
                </a:lnTo>
                <a:lnTo>
                  <a:pt x="420846" y="619796"/>
                </a:lnTo>
                <a:lnTo>
                  <a:pt x="414952" y="616620"/>
                </a:lnTo>
                <a:lnTo>
                  <a:pt x="409512" y="613444"/>
                </a:lnTo>
                <a:lnTo>
                  <a:pt x="403844" y="609814"/>
                </a:lnTo>
                <a:lnTo>
                  <a:pt x="398631" y="606411"/>
                </a:lnTo>
                <a:lnTo>
                  <a:pt x="392963" y="602781"/>
                </a:lnTo>
                <a:lnTo>
                  <a:pt x="387750" y="598698"/>
                </a:lnTo>
                <a:lnTo>
                  <a:pt x="382763" y="594841"/>
                </a:lnTo>
                <a:lnTo>
                  <a:pt x="377322" y="590757"/>
                </a:lnTo>
                <a:lnTo>
                  <a:pt x="372335" y="586447"/>
                </a:lnTo>
                <a:lnTo>
                  <a:pt x="367575" y="581909"/>
                </a:lnTo>
                <a:lnTo>
                  <a:pt x="362588" y="577372"/>
                </a:lnTo>
                <a:lnTo>
                  <a:pt x="358054" y="572608"/>
                </a:lnTo>
                <a:lnTo>
                  <a:pt x="353294" y="567617"/>
                </a:lnTo>
                <a:lnTo>
                  <a:pt x="348760" y="562626"/>
                </a:lnTo>
                <a:lnTo>
                  <a:pt x="344000" y="557408"/>
                </a:lnTo>
                <a:lnTo>
                  <a:pt x="339919" y="551963"/>
                </a:lnTo>
                <a:lnTo>
                  <a:pt x="335612" y="546745"/>
                </a:lnTo>
                <a:lnTo>
                  <a:pt x="331305" y="541300"/>
                </a:lnTo>
                <a:lnTo>
                  <a:pt x="327225" y="535629"/>
                </a:lnTo>
                <a:lnTo>
                  <a:pt x="323371" y="529730"/>
                </a:lnTo>
                <a:lnTo>
                  <a:pt x="319291" y="523831"/>
                </a:lnTo>
                <a:lnTo>
                  <a:pt x="315891" y="517933"/>
                </a:lnTo>
                <a:lnTo>
                  <a:pt x="312037" y="511581"/>
                </a:lnTo>
                <a:lnTo>
                  <a:pt x="308863" y="505682"/>
                </a:lnTo>
                <a:lnTo>
                  <a:pt x="305236" y="499330"/>
                </a:lnTo>
                <a:lnTo>
                  <a:pt x="302063" y="492751"/>
                </a:lnTo>
                <a:lnTo>
                  <a:pt x="298889" y="486171"/>
                </a:lnTo>
                <a:lnTo>
                  <a:pt x="295942" y="479592"/>
                </a:lnTo>
                <a:lnTo>
                  <a:pt x="293222" y="472786"/>
                </a:lnTo>
                <a:lnTo>
                  <a:pt x="290275" y="465980"/>
                </a:lnTo>
                <a:lnTo>
                  <a:pt x="287555" y="458947"/>
                </a:lnTo>
                <a:lnTo>
                  <a:pt x="285061" y="452141"/>
                </a:lnTo>
                <a:lnTo>
                  <a:pt x="282795" y="444655"/>
                </a:lnTo>
                <a:lnTo>
                  <a:pt x="280528" y="437622"/>
                </a:lnTo>
                <a:lnTo>
                  <a:pt x="278488" y="430362"/>
                </a:lnTo>
                <a:lnTo>
                  <a:pt x="276447" y="423102"/>
                </a:lnTo>
                <a:lnTo>
                  <a:pt x="274861" y="415616"/>
                </a:lnTo>
                <a:lnTo>
                  <a:pt x="273274" y="408129"/>
                </a:lnTo>
                <a:lnTo>
                  <a:pt x="272602" y="404960"/>
                </a:lnTo>
                <a:lnTo>
                  <a:pt x="272532" y="405017"/>
                </a:lnTo>
                <a:lnTo>
                  <a:pt x="270286" y="406616"/>
                </a:lnTo>
                <a:lnTo>
                  <a:pt x="268041" y="407758"/>
                </a:lnTo>
                <a:lnTo>
                  <a:pt x="267142" y="407987"/>
                </a:lnTo>
                <a:lnTo>
                  <a:pt x="265795" y="407987"/>
                </a:lnTo>
                <a:lnTo>
                  <a:pt x="264672" y="407987"/>
                </a:lnTo>
                <a:lnTo>
                  <a:pt x="263549" y="407758"/>
                </a:lnTo>
                <a:lnTo>
                  <a:pt x="261303" y="406616"/>
                </a:lnTo>
                <a:lnTo>
                  <a:pt x="259058" y="405017"/>
                </a:lnTo>
                <a:lnTo>
                  <a:pt x="256812" y="403190"/>
                </a:lnTo>
                <a:lnTo>
                  <a:pt x="254791" y="400220"/>
                </a:lnTo>
                <a:lnTo>
                  <a:pt x="252994" y="397250"/>
                </a:lnTo>
                <a:lnTo>
                  <a:pt x="251422" y="393595"/>
                </a:lnTo>
                <a:lnTo>
                  <a:pt x="249625" y="389712"/>
                </a:lnTo>
                <a:lnTo>
                  <a:pt x="248053" y="385143"/>
                </a:lnTo>
                <a:lnTo>
                  <a:pt x="246930" y="380117"/>
                </a:lnTo>
                <a:lnTo>
                  <a:pt x="245583" y="375092"/>
                </a:lnTo>
                <a:lnTo>
                  <a:pt x="244909" y="369609"/>
                </a:lnTo>
                <a:lnTo>
                  <a:pt x="243786" y="363898"/>
                </a:lnTo>
                <a:lnTo>
                  <a:pt x="243337" y="357730"/>
                </a:lnTo>
                <a:lnTo>
                  <a:pt x="243113" y="351563"/>
                </a:lnTo>
                <a:lnTo>
                  <a:pt x="242888" y="345166"/>
                </a:lnTo>
                <a:lnTo>
                  <a:pt x="243113" y="338770"/>
                </a:lnTo>
                <a:lnTo>
                  <a:pt x="243337" y="332602"/>
                </a:lnTo>
                <a:lnTo>
                  <a:pt x="243786" y="326663"/>
                </a:lnTo>
                <a:lnTo>
                  <a:pt x="244909" y="320723"/>
                </a:lnTo>
                <a:lnTo>
                  <a:pt x="245583" y="315469"/>
                </a:lnTo>
                <a:lnTo>
                  <a:pt x="246930" y="309987"/>
                </a:lnTo>
                <a:lnTo>
                  <a:pt x="248053" y="305189"/>
                </a:lnTo>
                <a:lnTo>
                  <a:pt x="249625" y="300849"/>
                </a:lnTo>
                <a:lnTo>
                  <a:pt x="251422" y="296737"/>
                </a:lnTo>
                <a:lnTo>
                  <a:pt x="252994" y="293311"/>
                </a:lnTo>
                <a:lnTo>
                  <a:pt x="254791" y="289884"/>
                </a:lnTo>
                <a:lnTo>
                  <a:pt x="256812" y="287371"/>
                </a:lnTo>
                <a:lnTo>
                  <a:pt x="259058" y="285315"/>
                </a:lnTo>
                <a:lnTo>
                  <a:pt x="261303" y="283945"/>
                </a:lnTo>
                <a:lnTo>
                  <a:pt x="263549" y="282802"/>
                </a:lnTo>
                <a:lnTo>
                  <a:pt x="264672" y="282574"/>
                </a:lnTo>
                <a:lnTo>
                  <a:pt x="265795" y="282574"/>
                </a:lnTo>
                <a:lnTo>
                  <a:pt x="267142" y="282574"/>
                </a:lnTo>
                <a:lnTo>
                  <a:pt x="268041" y="282802"/>
                </a:lnTo>
                <a:lnTo>
                  <a:pt x="268071" y="282818"/>
                </a:lnTo>
                <a:lnTo>
                  <a:pt x="268287" y="281310"/>
                </a:lnTo>
                <a:lnTo>
                  <a:pt x="269193" y="273597"/>
                </a:lnTo>
                <a:lnTo>
                  <a:pt x="270554" y="265656"/>
                </a:lnTo>
                <a:lnTo>
                  <a:pt x="271687" y="258170"/>
                </a:lnTo>
                <a:lnTo>
                  <a:pt x="273274" y="250683"/>
                </a:lnTo>
                <a:lnTo>
                  <a:pt x="274861" y="242969"/>
                </a:lnTo>
                <a:lnTo>
                  <a:pt x="276447" y="235710"/>
                </a:lnTo>
                <a:lnTo>
                  <a:pt x="278488" y="228450"/>
                </a:lnTo>
                <a:lnTo>
                  <a:pt x="280528" y="220963"/>
                </a:lnTo>
                <a:lnTo>
                  <a:pt x="282795" y="213704"/>
                </a:lnTo>
                <a:lnTo>
                  <a:pt x="285061" y="206671"/>
                </a:lnTo>
                <a:lnTo>
                  <a:pt x="287555" y="199638"/>
                </a:lnTo>
                <a:lnTo>
                  <a:pt x="290275" y="192832"/>
                </a:lnTo>
                <a:lnTo>
                  <a:pt x="293222" y="186026"/>
                </a:lnTo>
                <a:lnTo>
                  <a:pt x="295942" y="179220"/>
                </a:lnTo>
                <a:lnTo>
                  <a:pt x="298889" y="172640"/>
                </a:lnTo>
                <a:lnTo>
                  <a:pt x="302063" y="166061"/>
                </a:lnTo>
                <a:lnTo>
                  <a:pt x="305236" y="159482"/>
                </a:lnTo>
                <a:lnTo>
                  <a:pt x="308863" y="153130"/>
                </a:lnTo>
                <a:lnTo>
                  <a:pt x="312037" y="146778"/>
                </a:lnTo>
                <a:lnTo>
                  <a:pt x="315891" y="140652"/>
                </a:lnTo>
                <a:lnTo>
                  <a:pt x="319291" y="134754"/>
                </a:lnTo>
                <a:lnTo>
                  <a:pt x="323371" y="128855"/>
                </a:lnTo>
                <a:lnTo>
                  <a:pt x="327225" y="123183"/>
                </a:lnTo>
                <a:lnTo>
                  <a:pt x="331305" y="117512"/>
                </a:lnTo>
                <a:lnTo>
                  <a:pt x="335612" y="112067"/>
                </a:lnTo>
                <a:lnTo>
                  <a:pt x="339919" y="106395"/>
                </a:lnTo>
                <a:lnTo>
                  <a:pt x="344000" y="101177"/>
                </a:lnTo>
                <a:lnTo>
                  <a:pt x="348760" y="96186"/>
                </a:lnTo>
                <a:lnTo>
                  <a:pt x="353294" y="90968"/>
                </a:lnTo>
                <a:lnTo>
                  <a:pt x="358054" y="86204"/>
                </a:lnTo>
                <a:lnTo>
                  <a:pt x="362588" y="81440"/>
                </a:lnTo>
                <a:lnTo>
                  <a:pt x="367575" y="76902"/>
                </a:lnTo>
                <a:lnTo>
                  <a:pt x="372335" y="72365"/>
                </a:lnTo>
                <a:lnTo>
                  <a:pt x="377322" y="68055"/>
                </a:lnTo>
                <a:lnTo>
                  <a:pt x="382763" y="63744"/>
                </a:lnTo>
                <a:lnTo>
                  <a:pt x="387750" y="59887"/>
                </a:lnTo>
                <a:lnTo>
                  <a:pt x="392963" y="56031"/>
                </a:lnTo>
                <a:lnTo>
                  <a:pt x="398631" y="52174"/>
                </a:lnTo>
                <a:lnTo>
                  <a:pt x="403844" y="48544"/>
                </a:lnTo>
                <a:lnTo>
                  <a:pt x="409512" y="45368"/>
                </a:lnTo>
                <a:lnTo>
                  <a:pt x="414952" y="41965"/>
                </a:lnTo>
                <a:lnTo>
                  <a:pt x="420846" y="39016"/>
                </a:lnTo>
                <a:lnTo>
                  <a:pt x="426513" y="36066"/>
                </a:lnTo>
                <a:lnTo>
                  <a:pt x="432407" y="33571"/>
                </a:lnTo>
                <a:lnTo>
                  <a:pt x="438301" y="30621"/>
                </a:lnTo>
                <a:lnTo>
                  <a:pt x="444194" y="28353"/>
                </a:lnTo>
                <a:lnTo>
                  <a:pt x="450315" y="26084"/>
                </a:lnTo>
                <a:lnTo>
                  <a:pt x="456435" y="24042"/>
                </a:lnTo>
                <a:lnTo>
                  <a:pt x="462329" y="22454"/>
                </a:lnTo>
                <a:lnTo>
                  <a:pt x="468450" y="20639"/>
                </a:lnTo>
                <a:lnTo>
                  <a:pt x="474797" y="19051"/>
                </a:lnTo>
                <a:lnTo>
                  <a:pt x="481144" y="17917"/>
                </a:lnTo>
                <a:lnTo>
                  <a:pt x="487264" y="16783"/>
                </a:lnTo>
                <a:lnTo>
                  <a:pt x="493838" y="15875"/>
                </a:lnTo>
                <a:lnTo>
                  <a:pt x="500186" y="14968"/>
                </a:lnTo>
                <a:lnTo>
                  <a:pt x="506759" y="14514"/>
                </a:lnTo>
                <a:lnTo>
                  <a:pt x="513333" y="14287"/>
                </a:lnTo>
                <a:close/>
                <a:moveTo>
                  <a:pt x="2026444" y="0"/>
                </a:moveTo>
                <a:lnTo>
                  <a:pt x="2033018" y="227"/>
                </a:lnTo>
                <a:lnTo>
                  <a:pt x="2039592" y="454"/>
                </a:lnTo>
                <a:lnTo>
                  <a:pt x="2046166" y="1134"/>
                </a:lnTo>
                <a:lnTo>
                  <a:pt x="2052740" y="1814"/>
                </a:lnTo>
                <a:lnTo>
                  <a:pt x="2059087" y="2948"/>
                </a:lnTo>
                <a:lnTo>
                  <a:pt x="2065434" y="3855"/>
                </a:lnTo>
                <a:lnTo>
                  <a:pt x="2071555" y="5216"/>
                </a:lnTo>
                <a:lnTo>
                  <a:pt x="2077902" y="6577"/>
                </a:lnTo>
                <a:lnTo>
                  <a:pt x="2084022" y="8164"/>
                </a:lnTo>
                <a:lnTo>
                  <a:pt x="2090369" y="10205"/>
                </a:lnTo>
                <a:lnTo>
                  <a:pt x="2096263" y="12246"/>
                </a:lnTo>
                <a:lnTo>
                  <a:pt x="2102384" y="14514"/>
                </a:lnTo>
                <a:lnTo>
                  <a:pt x="2108278" y="16782"/>
                </a:lnTo>
                <a:lnTo>
                  <a:pt x="2114171" y="19277"/>
                </a:lnTo>
                <a:lnTo>
                  <a:pt x="2120065" y="21998"/>
                </a:lnTo>
                <a:lnTo>
                  <a:pt x="2125506" y="24946"/>
                </a:lnTo>
                <a:lnTo>
                  <a:pt x="2131399" y="28121"/>
                </a:lnTo>
                <a:lnTo>
                  <a:pt x="2137067" y="31296"/>
                </a:lnTo>
                <a:lnTo>
                  <a:pt x="2142507" y="34698"/>
                </a:lnTo>
                <a:lnTo>
                  <a:pt x="2147947" y="38100"/>
                </a:lnTo>
                <a:lnTo>
                  <a:pt x="2153388" y="41955"/>
                </a:lnTo>
                <a:lnTo>
                  <a:pt x="2158602" y="45811"/>
                </a:lnTo>
                <a:lnTo>
                  <a:pt x="2164042" y="49893"/>
                </a:lnTo>
                <a:lnTo>
                  <a:pt x="2169029" y="53975"/>
                </a:lnTo>
                <a:lnTo>
                  <a:pt x="2174016" y="58284"/>
                </a:lnTo>
                <a:lnTo>
                  <a:pt x="2179003" y="62593"/>
                </a:lnTo>
                <a:lnTo>
                  <a:pt x="2183764" y="67355"/>
                </a:lnTo>
                <a:lnTo>
                  <a:pt x="2188751" y="71891"/>
                </a:lnTo>
                <a:lnTo>
                  <a:pt x="2193284" y="77107"/>
                </a:lnTo>
                <a:lnTo>
                  <a:pt x="2197818" y="82096"/>
                </a:lnTo>
                <a:lnTo>
                  <a:pt x="2202352" y="87086"/>
                </a:lnTo>
                <a:lnTo>
                  <a:pt x="2206659" y="92529"/>
                </a:lnTo>
                <a:lnTo>
                  <a:pt x="2210966" y="97745"/>
                </a:lnTo>
                <a:lnTo>
                  <a:pt x="2215046" y="103188"/>
                </a:lnTo>
                <a:lnTo>
                  <a:pt x="2219127" y="109084"/>
                </a:lnTo>
                <a:lnTo>
                  <a:pt x="2223207" y="114980"/>
                </a:lnTo>
                <a:lnTo>
                  <a:pt x="2227061" y="120650"/>
                </a:lnTo>
                <a:lnTo>
                  <a:pt x="2230687" y="126773"/>
                </a:lnTo>
                <a:lnTo>
                  <a:pt x="2234314" y="132896"/>
                </a:lnTo>
                <a:lnTo>
                  <a:pt x="2237941" y="139020"/>
                </a:lnTo>
                <a:lnTo>
                  <a:pt x="2241115" y="145370"/>
                </a:lnTo>
                <a:lnTo>
                  <a:pt x="2244515" y="151720"/>
                </a:lnTo>
                <a:lnTo>
                  <a:pt x="2247462" y="158297"/>
                </a:lnTo>
                <a:lnTo>
                  <a:pt x="2250409" y="165100"/>
                </a:lnTo>
                <a:lnTo>
                  <a:pt x="2253583" y="171677"/>
                </a:lnTo>
                <a:lnTo>
                  <a:pt x="2256303" y="178480"/>
                </a:lnTo>
                <a:lnTo>
                  <a:pt x="2258796" y="185511"/>
                </a:lnTo>
                <a:lnTo>
                  <a:pt x="2261290" y="192541"/>
                </a:lnTo>
                <a:lnTo>
                  <a:pt x="2263557" y="199798"/>
                </a:lnTo>
                <a:lnTo>
                  <a:pt x="2265824" y="206829"/>
                </a:lnTo>
                <a:lnTo>
                  <a:pt x="2267864" y="214086"/>
                </a:lnTo>
                <a:lnTo>
                  <a:pt x="2269904" y="221343"/>
                </a:lnTo>
                <a:lnTo>
                  <a:pt x="2271717" y="229054"/>
                </a:lnTo>
                <a:lnTo>
                  <a:pt x="2273078" y="236538"/>
                </a:lnTo>
                <a:lnTo>
                  <a:pt x="2274664" y="244022"/>
                </a:lnTo>
                <a:lnTo>
                  <a:pt x="2276251" y="251732"/>
                </a:lnTo>
                <a:lnTo>
                  <a:pt x="2277158" y="259443"/>
                </a:lnTo>
                <a:lnTo>
                  <a:pt x="2278518" y="267154"/>
                </a:lnTo>
                <a:lnTo>
                  <a:pt x="2278638" y="268548"/>
                </a:lnTo>
                <a:lnTo>
                  <a:pt x="2279424" y="268288"/>
                </a:lnTo>
                <a:lnTo>
                  <a:pt x="2280331" y="268288"/>
                </a:lnTo>
                <a:lnTo>
                  <a:pt x="2281692" y="268288"/>
                </a:lnTo>
                <a:lnTo>
                  <a:pt x="2282826" y="268738"/>
                </a:lnTo>
                <a:lnTo>
                  <a:pt x="2285093" y="269639"/>
                </a:lnTo>
                <a:lnTo>
                  <a:pt x="2287361" y="271215"/>
                </a:lnTo>
                <a:lnTo>
                  <a:pt x="2289402" y="273466"/>
                </a:lnTo>
                <a:lnTo>
                  <a:pt x="2291443" y="275943"/>
                </a:lnTo>
                <a:lnTo>
                  <a:pt x="2293485" y="278869"/>
                </a:lnTo>
                <a:lnTo>
                  <a:pt x="2295299" y="282472"/>
                </a:lnTo>
                <a:lnTo>
                  <a:pt x="2296660" y="286524"/>
                </a:lnTo>
                <a:lnTo>
                  <a:pt x="2298247" y="291027"/>
                </a:lnTo>
                <a:lnTo>
                  <a:pt x="2299608" y="295755"/>
                </a:lnTo>
                <a:lnTo>
                  <a:pt x="2300742" y="300708"/>
                </a:lnTo>
                <a:lnTo>
                  <a:pt x="2301876" y="306111"/>
                </a:lnTo>
                <a:lnTo>
                  <a:pt x="2302556" y="311964"/>
                </a:lnTo>
                <a:lnTo>
                  <a:pt x="2303010" y="317818"/>
                </a:lnTo>
                <a:lnTo>
                  <a:pt x="2303236" y="323897"/>
                </a:lnTo>
                <a:lnTo>
                  <a:pt x="2303463" y="330200"/>
                </a:lnTo>
                <a:lnTo>
                  <a:pt x="2303236" y="336504"/>
                </a:lnTo>
                <a:lnTo>
                  <a:pt x="2303010" y="342808"/>
                </a:lnTo>
                <a:lnTo>
                  <a:pt x="2302556" y="348662"/>
                </a:lnTo>
                <a:lnTo>
                  <a:pt x="2301876" y="354290"/>
                </a:lnTo>
                <a:lnTo>
                  <a:pt x="2300742" y="359918"/>
                </a:lnTo>
                <a:lnTo>
                  <a:pt x="2299608" y="364871"/>
                </a:lnTo>
                <a:lnTo>
                  <a:pt x="2298247" y="369599"/>
                </a:lnTo>
                <a:lnTo>
                  <a:pt x="2296660" y="373877"/>
                </a:lnTo>
                <a:lnTo>
                  <a:pt x="2295299" y="377929"/>
                </a:lnTo>
                <a:lnTo>
                  <a:pt x="2293485" y="381306"/>
                </a:lnTo>
                <a:lnTo>
                  <a:pt x="2291443" y="384683"/>
                </a:lnTo>
                <a:lnTo>
                  <a:pt x="2289402" y="387160"/>
                </a:lnTo>
                <a:lnTo>
                  <a:pt x="2287361" y="389411"/>
                </a:lnTo>
                <a:lnTo>
                  <a:pt x="2285093" y="390987"/>
                </a:lnTo>
                <a:lnTo>
                  <a:pt x="2282826" y="391663"/>
                </a:lnTo>
                <a:lnTo>
                  <a:pt x="2281692" y="391888"/>
                </a:lnTo>
                <a:lnTo>
                  <a:pt x="2280331" y="392113"/>
                </a:lnTo>
                <a:lnTo>
                  <a:pt x="2279424" y="391888"/>
                </a:lnTo>
                <a:lnTo>
                  <a:pt x="2278063" y="391663"/>
                </a:lnTo>
                <a:lnTo>
                  <a:pt x="2275795" y="390987"/>
                </a:lnTo>
                <a:lnTo>
                  <a:pt x="2273928" y="389690"/>
                </a:lnTo>
                <a:lnTo>
                  <a:pt x="2273078" y="393700"/>
                </a:lnTo>
                <a:lnTo>
                  <a:pt x="2271717" y="401411"/>
                </a:lnTo>
                <a:lnTo>
                  <a:pt x="2269904" y="408895"/>
                </a:lnTo>
                <a:lnTo>
                  <a:pt x="2267864" y="416152"/>
                </a:lnTo>
                <a:lnTo>
                  <a:pt x="2265824" y="423636"/>
                </a:lnTo>
                <a:lnTo>
                  <a:pt x="2263557" y="430666"/>
                </a:lnTo>
                <a:lnTo>
                  <a:pt x="2261290" y="437697"/>
                </a:lnTo>
                <a:lnTo>
                  <a:pt x="2258796" y="444727"/>
                </a:lnTo>
                <a:lnTo>
                  <a:pt x="2256303" y="451757"/>
                </a:lnTo>
                <a:lnTo>
                  <a:pt x="2253583" y="458561"/>
                </a:lnTo>
                <a:lnTo>
                  <a:pt x="2250409" y="465138"/>
                </a:lnTo>
                <a:lnTo>
                  <a:pt x="2247462" y="471941"/>
                </a:lnTo>
                <a:lnTo>
                  <a:pt x="2244515" y="478518"/>
                </a:lnTo>
                <a:lnTo>
                  <a:pt x="2241115" y="484868"/>
                </a:lnTo>
                <a:lnTo>
                  <a:pt x="2237941" y="491218"/>
                </a:lnTo>
                <a:lnTo>
                  <a:pt x="2234314" y="497568"/>
                </a:lnTo>
                <a:lnTo>
                  <a:pt x="2230687" y="503691"/>
                </a:lnTo>
                <a:lnTo>
                  <a:pt x="2227061" y="509588"/>
                </a:lnTo>
                <a:lnTo>
                  <a:pt x="2223207" y="515484"/>
                </a:lnTo>
                <a:lnTo>
                  <a:pt x="2219127" y="521154"/>
                </a:lnTo>
                <a:lnTo>
                  <a:pt x="2215046" y="527050"/>
                </a:lnTo>
                <a:lnTo>
                  <a:pt x="2210966" y="532720"/>
                </a:lnTo>
                <a:lnTo>
                  <a:pt x="2206659" y="537936"/>
                </a:lnTo>
                <a:lnTo>
                  <a:pt x="2202352" y="543152"/>
                </a:lnTo>
                <a:lnTo>
                  <a:pt x="2197818" y="548368"/>
                </a:lnTo>
                <a:lnTo>
                  <a:pt x="2193284" y="553357"/>
                </a:lnTo>
                <a:lnTo>
                  <a:pt x="2188751" y="558347"/>
                </a:lnTo>
                <a:lnTo>
                  <a:pt x="2183764" y="562882"/>
                </a:lnTo>
                <a:lnTo>
                  <a:pt x="2179003" y="567645"/>
                </a:lnTo>
                <a:lnTo>
                  <a:pt x="2174016" y="571954"/>
                </a:lnTo>
                <a:lnTo>
                  <a:pt x="2169029" y="576263"/>
                </a:lnTo>
                <a:lnTo>
                  <a:pt x="2164042" y="580572"/>
                </a:lnTo>
                <a:lnTo>
                  <a:pt x="2158602" y="584654"/>
                </a:lnTo>
                <a:lnTo>
                  <a:pt x="2153388" y="588283"/>
                </a:lnTo>
                <a:lnTo>
                  <a:pt x="2147947" y="592138"/>
                </a:lnTo>
                <a:lnTo>
                  <a:pt x="2142507" y="595766"/>
                </a:lnTo>
                <a:lnTo>
                  <a:pt x="2137067" y="598941"/>
                </a:lnTo>
                <a:lnTo>
                  <a:pt x="2131399" y="602343"/>
                </a:lnTo>
                <a:lnTo>
                  <a:pt x="2125506" y="605291"/>
                </a:lnTo>
                <a:lnTo>
                  <a:pt x="2120065" y="608240"/>
                </a:lnTo>
                <a:lnTo>
                  <a:pt x="2114171" y="611188"/>
                </a:lnTo>
                <a:lnTo>
                  <a:pt x="2108278" y="613683"/>
                </a:lnTo>
                <a:lnTo>
                  <a:pt x="2102384" y="615950"/>
                </a:lnTo>
                <a:lnTo>
                  <a:pt x="2096263" y="618218"/>
                </a:lnTo>
                <a:lnTo>
                  <a:pt x="2090369" y="620259"/>
                </a:lnTo>
                <a:lnTo>
                  <a:pt x="2084022" y="622300"/>
                </a:lnTo>
                <a:lnTo>
                  <a:pt x="2077902" y="623661"/>
                </a:lnTo>
                <a:lnTo>
                  <a:pt x="2071555" y="625249"/>
                </a:lnTo>
                <a:lnTo>
                  <a:pt x="2065434" y="626609"/>
                </a:lnTo>
                <a:lnTo>
                  <a:pt x="2059087" y="627743"/>
                </a:lnTo>
                <a:lnTo>
                  <a:pt x="2052740" y="628424"/>
                </a:lnTo>
                <a:lnTo>
                  <a:pt x="2046166" y="629331"/>
                </a:lnTo>
                <a:lnTo>
                  <a:pt x="2039592" y="629784"/>
                </a:lnTo>
                <a:lnTo>
                  <a:pt x="2033018" y="630011"/>
                </a:lnTo>
                <a:lnTo>
                  <a:pt x="2026444" y="630238"/>
                </a:lnTo>
                <a:lnTo>
                  <a:pt x="2019870" y="630011"/>
                </a:lnTo>
                <a:lnTo>
                  <a:pt x="2013297" y="629784"/>
                </a:lnTo>
                <a:lnTo>
                  <a:pt x="2006949" y="629331"/>
                </a:lnTo>
                <a:lnTo>
                  <a:pt x="2000602" y="628424"/>
                </a:lnTo>
                <a:lnTo>
                  <a:pt x="1994255" y="627743"/>
                </a:lnTo>
                <a:lnTo>
                  <a:pt x="1987681" y="626609"/>
                </a:lnTo>
                <a:lnTo>
                  <a:pt x="1981334" y="625249"/>
                </a:lnTo>
                <a:lnTo>
                  <a:pt x="1975213" y="623661"/>
                </a:lnTo>
                <a:lnTo>
                  <a:pt x="1968866" y="622300"/>
                </a:lnTo>
                <a:lnTo>
                  <a:pt x="1962972" y="620259"/>
                </a:lnTo>
                <a:lnTo>
                  <a:pt x="1956852" y="618218"/>
                </a:lnTo>
                <a:lnTo>
                  <a:pt x="1950731" y="615950"/>
                </a:lnTo>
                <a:lnTo>
                  <a:pt x="1944838" y="613683"/>
                </a:lnTo>
                <a:lnTo>
                  <a:pt x="1938944" y="611188"/>
                </a:lnTo>
                <a:lnTo>
                  <a:pt x="1933050" y="608240"/>
                </a:lnTo>
                <a:lnTo>
                  <a:pt x="1927383" y="605291"/>
                </a:lnTo>
                <a:lnTo>
                  <a:pt x="1921716" y="602343"/>
                </a:lnTo>
                <a:lnTo>
                  <a:pt x="1916049" y="598941"/>
                </a:lnTo>
                <a:lnTo>
                  <a:pt x="1910381" y="595766"/>
                </a:lnTo>
                <a:lnTo>
                  <a:pt x="1905168" y="592138"/>
                </a:lnTo>
                <a:lnTo>
                  <a:pt x="1899954" y="588283"/>
                </a:lnTo>
                <a:lnTo>
                  <a:pt x="1894514" y="584654"/>
                </a:lnTo>
                <a:lnTo>
                  <a:pt x="1889300" y="580572"/>
                </a:lnTo>
                <a:lnTo>
                  <a:pt x="1884313" y="576263"/>
                </a:lnTo>
                <a:lnTo>
                  <a:pt x="1879099" y="571954"/>
                </a:lnTo>
                <a:lnTo>
                  <a:pt x="1874112" y="567645"/>
                </a:lnTo>
                <a:lnTo>
                  <a:pt x="1869352" y="562882"/>
                </a:lnTo>
                <a:lnTo>
                  <a:pt x="1864591" y="558347"/>
                </a:lnTo>
                <a:lnTo>
                  <a:pt x="1859831" y="553357"/>
                </a:lnTo>
                <a:lnTo>
                  <a:pt x="1855297" y="548368"/>
                </a:lnTo>
                <a:lnTo>
                  <a:pt x="1850763" y="543152"/>
                </a:lnTo>
                <a:lnTo>
                  <a:pt x="1846456" y="537936"/>
                </a:lnTo>
                <a:lnTo>
                  <a:pt x="1842149" y="532720"/>
                </a:lnTo>
                <a:lnTo>
                  <a:pt x="1838069" y="527050"/>
                </a:lnTo>
                <a:lnTo>
                  <a:pt x="1833989" y="521154"/>
                </a:lnTo>
                <a:lnTo>
                  <a:pt x="1829908" y="515484"/>
                </a:lnTo>
                <a:lnTo>
                  <a:pt x="1826281" y="509588"/>
                </a:lnTo>
                <a:lnTo>
                  <a:pt x="1822428" y="503691"/>
                </a:lnTo>
                <a:lnTo>
                  <a:pt x="1818801" y="497568"/>
                </a:lnTo>
                <a:lnTo>
                  <a:pt x="1815400" y="491218"/>
                </a:lnTo>
                <a:lnTo>
                  <a:pt x="1811774" y="484868"/>
                </a:lnTo>
                <a:lnTo>
                  <a:pt x="1808827" y="478518"/>
                </a:lnTo>
                <a:lnTo>
                  <a:pt x="1805426" y="471941"/>
                </a:lnTo>
                <a:lnTo>
                  <a:pt x="1802479" y="465138"/>
                </a:lnTo>
                <a:lnTo>
                  <a:pt x="1799759" y="458561"/>
                </a:lnTo>
                <a:lnTo>
                  <a:pt x="1797039" y="451757"/>
                </a:lnTo>
                <a:lnTo>
                  <a:pt x="1794545" y="444727"/>
                </a:lnTo>
                <a:lnTo>
                  <a:pt x="1791825" y="437697"/>
                </a:lnTo>
                <a:lnTo>
                  <a:pt x="1789332" y="430666"/>
                </a:lnTo>
                <a:lnTo>
                  <a:pt x="1787292" y="423636"/>
                </a:lnTo>
                <a:lnTo>
                  <a:pt x="1785025" y="416152"/>
                </a:lnTo>
                <a:lnTo>
                  <a:pt x="1783438" y="408895"/>
                </a:lnTo>
                <a:lnTo>
                  <a:pt x="1781624" y="401411"/>
                </a:lnTo>
                <a:lnTo>
                  <a:pt x="1779811" y="393700"/>
                </a:lnTo>
                <a:lnTo>
                  <a:pt x="1778682" y="388377"/>
                </a:lnTo>
                <a:lnTo>
                  <a:pt x="1777853" y="389411"/>
                </a:lnTo>
                <a:lnTo>
                  <a:pt x="1775596" y="390987"/>
                </a:lnTo>
                <a:lnTo>
                  <a:pt x="1773114" y="391663"/>
                </a:lnTo>
                <a:lnTo>
                  <a:pt x="1771986" y="391888"/>
                </a:lnTo>
                <a:lnTo>
                  <a:pt x="1770632" y="392113"/>
                </a:lnTo>
                <a:lnTo>
                  <a:pt x="1769729" y="391888"/>
                </a:lnTo>
                <a:lnTo>
                  <a:pt x="1768375" y="391663"/>
                </a:lnTo>
                <a:lnTo>
                  <a:pt x="1766118" y="390987"/>
                </a:lnTo>
                <a:lnTo>
                  <a:pt x="1763861" y="389411"/>
                </a:lnTo>
                <a:lnTo>
                  <a:pt x="1761830" y="387160"/>
                </a:lnTo>
                <a:lnTo>
                  <a:pt x="1760025" y="384683"/>
                </a:lnTo>
                <a:lnTo>
                  <a:pt x="1757994" y="381306"/>
                </a:lnTo>
                <a:lnTo>
                  <a:pt x="1756188" y="377929"/>
                </a:lnTo>
                <a:lnTo>
                  <a:pt x="1754609" y="373877"/>
                </a:lnTo>
                <a:lnTo>
                  <a:pt x="1753029" y="369599"/>
                </a:lnTo>
                <a:lnTo>
                  <a:pt x="1751675" y="364871"/>
                </a:lnTo>
                <a:lnTo>
                  <a:pt x="1750546" y="359918"/>
                </a:lnTo>
                <a:lnTo>
                  <a:pt x="1749644" y="354290"/>
                </a:lnTo>
                <a:lnTo>
                  <a:pt x="1748967" y="348662"/>
                </a:lnTo>
                <a:lnTo>
                  <a:pt x="1748290" y="342808"/>
                </a:lnTo>
                <a:lnTo>
                  <a:pt x="1747838" y="336504"/>
                </a:lnTo>
                <a:lnTo>
                  <a:pt x="1747838" y="330200"/>
                </a:lnTo>
                <a:lnTo>
                  <a:pt x="1747838" y="323897"/>
                </a:lnTo>
                <a:lnTo>
                  <a:pt x="1748290" y="317818"/>
                </a:lnTo>
                <a:lnTo>
                  <a:pt x="1748967" y="311964"/>
                </a:lnTo>
                <a:lnTo>
                  <a:pt x="1749644" y="306111"/>
                </a:lnTo>
                <a:lnTo>
                  <a:pt x="1750546" y="300708"/>
                </a:lnTo>
                <a:lnTo>
                  <a:pt x="1751675" y="295755"/>
                </a:lnTo>
                <a:lnTo>
                  <a:pt x="1753029" y="291027"/>
                </a:lnTo>
                <a:lnTo>
                  <a:pt x="1754609" y="286524"/>
                </a:lnTo>
                <a:lnTo>
                  <a:pt x="1756188" y="282472"/>
                </a:lnTo>
                <a:lnTo>
                  <a:pt x="1757994" y="278869"/>
                </a:lnTo>
                <a:lnTo>
                  <a:pt x="1760025" y="275943"/>
                </a:lnTo>
                <a:lnTo>
                  <a:pt x="1761830" y="273466"/>
                </a:lnTo>
                <a:lnTo>
                  <a:pt x="1763861" y="271215"/>
                </a:lnTo>
                <a:lnTo>
                  <a:pt x="1766118" y="269639"/>
                </a:lnTo>
                <a:lnTo>
                  <a:pt x="1768375" y="268738"/>
                </a:lnTo>
                <a:lnTo>
                  <a:pt x="1769729" y="268288"/>
                </a:lnTo>
                <a:lnTo>
                  <a:pt x="1770632" y="268288"/>
                </a:lnTo>
                <a:lnTo>
                  <a:pt x="1771986" y="268288"/>
                </a:lnTo>
                <a:lnTo>
                  <a:pt x="1773114" y="268738"/>
                </a:lnTo>
                <a:lnTo>
                  <a:pt x="1774524" y="269250"/>
                </a:lnTo>
                <a:lnTo>
                  <a:pt x="1774824" y="267154"/>
                </a:lnTo>
                <a:lnTo>
                  <a:pt x="1775731" y="259443"/>
                </a:lnTo>
                <a:lnTo>
                  <a:pt x="1777091" y="251732"/>
                </a:lnTo>
                <a:lnTo>
                  <a:pt x="1778224" y="244022"/>
                </a:lnTo>
                <a:lnTo>
                  <a:pt x="1779811" y="236538"/>
                </a:lnTo>
                <a:lnTo>
                  <a:pt x="1781624" y="229054"/>
                </a:lnTo>
                <a:lnTo>
                  <a:pt x="1783438" y="221343"/>
                </a:lnTo>
                <a:lnTo>
                  <a:pt x="1785025" y="214086"/>
                </a:lnTo>
                <a:lnTo>
                  <a:pt x="1787292" y="206829"/>
                </a:lnTo>
                <a:lnTo>
                  <a:pt x="1789332" y="199798"/>
                </a:lnTo>
                <a:lnTo>
                  <a:pt x="1791825" y="192541"/>
                </a:lnTo>
                <a:lnTo>
                  <a:pt x="1794545" y="185511"/>
                </a:lnTo>
                <a:lnTo>
                  <a:pt x="1797039" y="178480"/>
                </a:lnTo>
                <a:lnTo>
                  <a:pt x="1799759" y="171677"/>
                </a:lnTo>
                <a:lnTo>
                  <a:pt x="1802479" y="165100"/>
                </a:lnTo>
                <a:lnTo>
                  <a:pt x="1805426" y="158297"/>
                </a:lnTo>
                <a:lnTo>
                  <a:pt x="1808827" y="151720"/>
                </a:lnTo>
                <a:lnTo>
                  <a:pt x="1811774" y="145370"/>
                </a:lnTo>
                <a:lnTo>
                  <a:pt x="1815400" y="139020"/>
                </a:lnTo>
                <a:lnTo>
                  <a:pt x="1818801" y="132896"/>
                </a:lnTo>
                <a:lnTo>
                  <a:pt x="1822428" y="126773"/>
                </a:lnTo>
                <a:lnTo>
                  <a:pt x="1826281" y="120650"/>
                </a:lnTo>
                <a:lnTo>
                  <a:pt x="1829908" y="114980"/>
                </a:lnTo>
                <a:lnTo>
                  <a:pt x="1833989" y="109084"/>
                </a:lnTo>
                <a:lnTo>
                  <a:pt x="1838069" y="103188"/>
                </a:lnTo>
                <a:lnTo>
                  <a:pt x="1842149" y="97745"/>
                </a:lnTo>
                <a:lnTo>
                  <a:pt x="1846456" y="92529"/>
                </a:lnTo>
                <a:lnTo>
                  <a:pt x="1850763" y="87086"/>
                </a:lnTo>
                <a:lnTo>
                  <a:pt x="1855297" y="82096"/>
                </a:lnTo>
                <a:lnTo>
                  <a:pt x="1859831" y="77107"/>
                </a:lnTo>
                <a:lnTo>
                  <a:pt x="1864591" y="71891"/>
                </a:lnTo>
                <a:lnTo>
                  <a:pt x="1869352" y="67355"/>
                </a:lnTo>
                <a:lnTo>
                  <a:pt x="1874112" y="62593"/>
                </a:lnTo>
                <a:lnTo>
                  <a:pt x="1879099" y="58284"/>
                </a:lnTo>
                <a:lnTo>
                  <a:pt x="1884313" y="53975"/>
                </a:lnTo>
                <a:lnTo>
                  <a:pt x="1889300" y="49893"/>
                </a:lnTo>
                <a:lnTo>
                  <a:pt x="1894514" y="45811"/>
                </a:lnTo>
                <a:lnTo>
                  <a:pt x="1899954" y="41955"/>
                </a:lnTo>
                <a:lnTo>
                  <a:pt x="1905168" y="38100"/>
                </a:lnTo>
                <a:lnTo>
                  <a:pt x="1910381" y="34698"/>
                </a:lnTo>
                <a:lnTo>
                  <a:pt x="1916049" y="31296"/>
                </a:lnTo>
                <a:lnTo>
                  <a:pt x="1921716" y="28121"/>
                </a:lnTo>
                <a:lnTo>
                  <a:pt x="1927383" y="24946"/>
                </a:lnTo>
                <a:lnTo>
                  <a:pt x="1933050" y="21998"/>
                </a:lnTo>
                <a:lnTo>
                  <a:pt x="1938944" y="19277"/>
                </a:lnTo>
                <a:lnTo>
                  <a:pt x="1944838" y="16782"/>
                </a:lnTo>
                <a:lnTo>
                  <a:pt x="1950731" y="14514"/>
                </a:lnTo>
                <a:lnTo>
                  <a:pt x="1956852" y="12246"/>
                </a:lnTo>
                <a:lnTo>
                  <a:pt x="1962972" y="10205"/>
                </a:lnTo>
                <a:lnTo>
                  <a:pt x="1968866" y="8164"/>
                </a:lnTo>
                <a:lnTo>
                  <a:pt x="1975213" y="6577"/>
                </a:lnTo>
                <a:lnTo>
                  <a:pt x="1981334" y="5216"/>
                </a:lnTo>
                <a:lnTo>
                  <a:pt x="1987681" y="3855"/>
                </a:lnTo>
                <a:lnTo>
                  <a:pt x="1994255" y="2948"/>
                </a:lnTo>
                <a:lnTo>
                  <a:pt x="2000602" y="1814"/>
                </a:lnTo>
                <a:lnTo>
                  <a:pt x="2006949" y="1134"/>
                </a:lnTo>
                <a:lnTo>
                  <a:pt x="2013297" y="454"/>
                </a:lnTo>
                <a:lnTo>
                  <a:pt x="2019870" y="227"/>
                </a:lnTo>
                <a:lnTo>
                  <a:pt x="2026444" y="0"/>
                </a:lnTo>
                <a:close/>
              </a:path>
            </a:pathLst>
          </a:custGeom>
          <a:solidFill>
            <a:srgbClr val="F0A22E"/>
          </a:solidFill>
          <a:ln>
            <a:noFill/>
          </a:ln>
          <a:ex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9335" y="23509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F08025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信息咨询服务</a:t>
            </a:r>
            <a:endParaRPr lang="zh-CN" altLang="en-US" sz="2000" b="1" dirty="0">
              <a:solidFill>
                <a:srgbClr val="F08025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00121" y="1775699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微软雅黑" panose="020B0503020204020204" pitchFamily="82" charset="2"/>
                <a:ea typeface="微软雅黑" panose="020B0503020204020204" pitchFamily="82" charset="2"/>
              </a:rPr>
              <a:t>利用图书馆时遇到疑问，有多种咨询途径！</a:t>
            </a:r>
            <a:endParaRPr lang="en-US" altLang="zh-CN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9" y="1388010"/>
            <a:ext cx="1463255" cy="109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403" y="586963"/>
            <a:ext cx="3881597" cy="577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099675" y="2729838"/>
            <a:ext cx="6940739" cy="2031325"/>
          </a:xfrm>
          <a:prstGeom prst="rect">
            <a:avLst/>
          </a:prstGeom>
          <a:noFill/>
          <a:ln w="9525" algn="ctr">
            <a:solidFill>
              <a:srgbClr val="F08025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现场咨询：总服务台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275389059</a:t>
            </a: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Tel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87625815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（综合咨询）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87505820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（综合咨询）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</a:t>
            </a: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None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87505821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（开发区借阅业务）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87557116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（金石滩借阅业务）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FontTx/>
              <a:buNone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E-mail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zixun@dlnu.edu.cn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1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96464" y="43416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77C0029-C6C6-4BC1-9D2C-8870A2042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9095A12-F176-4623-A116-5351329B6A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19">
            <a:extLst>
              <a:ext uri="{FF2B5EF4-FFF2-40B4-BE49-F238E27FC236}">
                <a16:creationId xmlns:a16="http://schemas.microsoft.com/office/drawing/2014/main" id="{2BECD440-A674-48D5-A462-7A492BC515CB}"/>
              </a:ext>
            </a:extLst>
          </p:cNvPr>
          <p:cNvSpPr txBox="1"/>
          <p:nvPr/>
        </p:nvSpPr>
        <p:spPr>
          <a:xfrm>
            <a:off x="584032" y="2029287"/>
            <a:ext cx="6431623" cy="923330"/>
          </a:xfrm>
          <a:prstGeom prst="rect">
            <a:avLst/>
          </a:prstGeom>
          <a:noFill/>
          <a:effectLst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ea"/>
                <a:cs typeface="Microsoft YaHei" charset="-122"/>
                <a:sym typeface="+mn-ea"/>
              </a:rPr>
              <a:t>相约</a:t>
            </a:r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ea"/>
                <a:cs typeface="Microsoft YaHei" charset="-122"/>
                <a:sym typeface="+mn-ea"/>
              </a:rPr>
              <a:t>图书馆！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ea"/>
              <a:cs typeface="Microsoft YaHei" charset="-122"/>
            </a:endParaRPr>
          </a:p>
        </p:txBody>
      </p:sp>
      <p:sp>
        <p:nvSpPr>
          <p:cNvPr id="5" name="文本框 21">
            <a:extLst>
              <a:ext uri="{FF2B5EF4-FFF2-40B4-BE49-F238E27FC236}">
                <a16:creationId xmlns:a16="http://schemas.microsoft.com/office/drawing/2014/main" id="{E83D0B2A-19C4-4218-ACAB-873843A715FB}"/>
              </a:ext>
            </a:extLst>
          </p:cNvPr>
          <p:cNvSpPr txBox="1"/>
          <p:nvPr/>
        </p:nvSpPr>
        <p:spPr>
          <a:xfrm>
            <a:off x="1690086" y="3554493"/>
            <a:ext cx="338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BE4E"/>
              </a:buClr>
              <a:defRPr/>
            </a:pPr>
            <a:r>
              <a:rPr kumimoji="1" lang="en-US" altLang="zh-CN" sz="1600" b="1" dirty="0">
                <a:solidFill>
                  <a:srgbClr val="A59A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Arial" charset="0"/>
              </a:rPr>
              <a:t>Dalian Minzu University library</a:t>
            </a:r>
            <a:endParaRPr kumimoji="1" lang="zh-CN" altLang="en-US" sz="1600" b="1" dirty="0">
              <a:solidFill>
                <a:srgbClr val="A59A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1370B3F-C874-42FF-BDA5-AB432A9B2FF2}"/>
              </a:ext>
            </a:extLst>
          </p:cNvPr>
          <p:cNvCxnSpPr>
            <a:cxnSpLocks/>
          </p:cNvCxnSpPr>
          <p:nvPr/>
        </p:nvCxnSpPr>
        <p:spPr>
          <a:xfrm>
            <a:off x="1674321" y="3429000"/>
            <a:ext cx="3402176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87" y="101580"/>
            <a:ext cx="341947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95900" y="-94342"/>
            <a:ext cx="1778992" cy="508450"/>
          </a:xfrm>
          <a:prstGeom prst="roundRect">
            <a:avLst>
              <a:gd name="adj" fmla="val 9108"/>
            </a:avLst>
          </a:prstGeom>
          <a:solidFill>
            <a:srgbClr val="F0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95900" y="462828"/>
            <a:ext cx="1778992" cy="949947"/>
          </a:xfrm>
          <a:prstGeom prst="roundRect">
            <a:avLst>
              <a:gd name="adj" fmla="val 9108"/>
            </a:avLst>
          </a:prstGeom>
          <a:solidFill>
            <a:srgbClr val="F0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zh-CN" altLang="en-US" sz="26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en-US" altLang="zh-CN" sz="2667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170"/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 Page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46" y="-94342"/>
            <a:ext cx="5634453" cy="694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组合 42"/>
          <p:cNvGrpSpPr/>
          <p:nvPr/>
        </p:nvGrpSpPr>
        <p:grpSpPr>
          <a:xfrm>
            <a:off x="1753229" y="1689566"/>
            <a:ext cx="6528725" cy="4382942"/>
            <a:chOff x="3119670" y="1604798"/>
            <a:chExt cx="6528725" cy="4382942"/>
          </a:xfrm>
        </p:grpSpPr>
        <p:sp>
          <p:nvSpPr>
            <p:cNvPr id="44" name="圆角矩形 43"/>
            <p:cNvSpPr/>
            <p:nvPr/>
          </p:nvSpPr>
          <p:spPr>
            <a:xfrm>
              <a:off x="3119670" y="1875160"/>
              <a:ext cx="6528725" cy="471587"/>
            </a:xfrm>
            <a:prstGeom prst="roundRect">
              <a:avLst/>
            </a:prstGeom>
            <a:solidFill>
              <a:srgbClr val="CBCBCB"/>
            </a:solidFill>
            <a:ln w="152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3425371" y="1604798"/>
              <a:ext cx="1632181" cy="480053"/>
            </a:xfrm>
            <a:prstGeom prst="roundRect">
              <a:avLst>
                <a:gd name="adj" fmla="val 10053"/>
              </a:avLst>
            </a:prstGeom>
            <a:solidFill>
              <a:srgbClr val="F0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2133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04537" y="1875160"/>
              <a:ext cx="155523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zh-CN" altLang="en-US" sz="2133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认识图书馆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119670" y="2787215"/>
              <a:ext cx="6528725" cy="471587"/>
            </a:xfrm>
            <a:prstGeom prst="roundRect">
              <a:avLst/>
            </a:prstGeom>
            <a:solidFill>
              <a:srgbClr val="CBCBCB"/>
            </a:solidFill>
            <a:ln w="152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425371" y="2516852"/>
              <a:ext cx="1632181" cy="480053"/>
            </a:xfrm>
            <a:prstGeom prst="roundRect">
              <a:avLst>
                <a:gd name="adj" fmla="val 10053"/>
              </a:avLst>
            </a:prstGeom>
            <a:solidFill>
              <a:srgbClr val="F0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2133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04537" y="2787215"/>
              <a:ext cx="155523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zh-CN" altLang="en-US" sz="2133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利用图书馆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3119670" y="3661471"/>
              <a:ext cx="6528725" cy="471587"/>
            </a:xfrm>
            <a:prstGeom prst="roundRect">
              <a:avLst/>
            </a:prstGeom>
            <a:solidFill>
              <a:srgbClr val="CBCBCB"/>
            </a:solidFill>
            <a:ln w="152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3425371" y="3466799"/>
              <a:ext cx="1632181" cy="480053"/>
            </a:xfrm>
            <a:prstGeom prst="roundRect">
              <a:avLst>
                <a:gd name="adj" fmla="val 10053"/>
              </a:avLst>
            </a:prstGeom>
            <a:solidFill>
              <a:srgbClr val="F0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2133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04537" y="3661471"/>
              <a:ext cx="1829347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zh-CN" altLang="en-US" sz="2133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文献传递服务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3119670" y="4586527"/>
              <a:ext cx="6528725" cy="471587"/>
            </a:xfrm>
            <a:prstGeom prst="roundRect">
              <a:avLst/>
            </a:prstGeom>
            <a:solidFill>
              <a:srgbClr val="CBCBCB"/>
            </a:solidFill>
            <a:ln w="152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3425371" y="4391855"/>
              <a:ext cx="1632181" cy="480053"/>
            </a:xfrm>
            <a:prstGeom prst="roundRect">
              <a:avLst>
                <a:gd name="adj" fmla="val 10053"/>
              </a:avLst>
            </a:prstGeom>
            <a:solidFill>
              <a:srgbClr val="F0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2133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1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04537" y="4586527"/>
              <a:ext cx="1829347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zh-CN" altLang="en-US" sz="2133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信息咨询服务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3119670" y="5516153"/>
              <a:ext cx="6528725" cy="471587"/>
            </a:xfrm>
            <a:prstGeom prst="roundRect">
              <a:avLst/>
            </a:prstGeom>
            <a:solidFill>
              <a:srgbClr val="CBCBCB"/>
            </a:solidFill>
            <a:ln w="152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3425371" y="5321482"/>
              <a:ext cx="1632181" cy="480053"/>
            </a:xfrm>
            <a:prstGeom prst="roundRect">
              <a:avLst>
                <a:gd name="adj" fmla="val 10053"/>
              </a:avLst>
            </a:prstGeom>
            <a:solidFill>
              <a:srgbClr val="F08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2133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1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04537" y="5516153"/>
              <a:ext cx="1829347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zh-CN" altLang="en-US" sz="2133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入馆教育考试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9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081676-1EEE-4FA9-8529-D453767BB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00861" y="0"/>
            <a:ext cx="556211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AC670D8-F59B-4BA1-AA5B-F143DE4BFCA4}"/>
              </a:ext>
            </a:extLst>
          </p:cNvPr>
          <p:cNvSpPr/>
          <p:nvPr/>
        </p:nvSpPr>
        <p:spPr>
          <a:xfrm>
            <a:off x="7500860" y="0"/>
            <a:ext cx="556211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948AC9B0-BC51-4CE2-9CA9-6C30CE0CC028}"/>
              </a:ext>
            </a:extLst>
          </p:cNvPr>
          <p:cNvSpPr txBox="1"/>
          <p:nvPr/>
        </p:nvSpPr>
        <p:spPr>
          <a:xfrm>
            <a:off x="383539" y="161055"/>
            <a:ext cx="235177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 smtClean="0">
                <a:solidFill>
                  <a:srgbClr val="F08025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认识图书馆</a:t>
            </a:r>
            <a:endParaRPr lang="zh-CN" altLang="en-US" sz="2000" b="1" dirty="0">
              <a:solidFill>
                <a:srgbClr val="F0802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文本框 19">
            <a:extLst>
              <a:ext uri="{FF2B5EF4-FFF2-40B4-BE49-F238E27FC236}">
                <a16:creationId xmlns:a16="http://schemas.microsoft.com/office/drawing/2014/main" id="{50116889-D521-48DD-8324-50BA9D64CF6A}"/>
              </a:ext>
            </a:extLst>
          </p:cNvPr>
          <p:cNvSpPr txBox="1"/>
          <p:nvPr/>
        </p:nvSpPr>
        <p:spPr>
          <a:xfrm>
            <a:off x="439102" y="1080714"/>
            <a:ext cx="461374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1.</a:t>
            </a:r>
            <a:r>
              <a:rPr lang="zh-CN" altLang="en-US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馆舍面积：</a:t>
            </a:r>
            <a:r>
              <a:rPr lang="en-US" altLang="zh-CN" b="1" dirty="0" smtClean="0">
                <a:latin typeface="微软雅黑" pitchFamily="34" charset="-122"/>
              </a:rPr>
              <a:t>3.3</a:t>
            </a:r>
            <a:r>
              <a:rPr lang="zh-CN" altLang="en-US" b="1" dirty="0" smtClean="0">
                <a:latin typeface="微软雅黑" pitchFamily="34" charset="-122"/>
              </a:rPr>
              <a:t>万平方米</a:t>
            </a:r>
            <a:endParaRPr lang="zh-CN" altLang="en-US" b="1" dirty="0">
              <a:latin typeface="微软雅黑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439102" y="605188"/>
            <a:ext cx="1287222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779" y="1523250"/>
            <a:ext cx="4477406" cy="2632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矩形 15"/>
          <p:cNvSpPr/>
          <p:nvPr/>
        </p:nvSpPr>
        <p:spPr>
          <a:xfrm>
            <a:off x="1003477" y="1939355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</a:rPr>
              <a:t>开发区校区图书馆   </a:t>
            </a:r>
            <a:r>
              <a:rPr lang="en-US" altLang="zh-CN" b="1" dirty="0" smtClean="0">
                <a:solidFill>
                  <a:schemeClr val="bg1"/>
                </a:solidFill>
              </a:rPr>
              <a:t>16800m</a:t>
            </a:r>
            <a:r>
              <a:rPr lang="en-US" altLang="zh-CN" b="1" baseline="30000" dirty="0" smtClean="0">
                <a:solidFill>
                  <a:schemeClr val="bg1"/>
                </a:solidFill>
              </a:rPr>
              <a:t>2</a:t>
            </a:r>
            <a:endParaRPr lang="en-US" altLang="zh-CN" b="1" baseline="30000" dirty="0">
              <a:solidFill>
                <a:schemeClr val="bg1"/>
              </a:solidFill>
            </a:endParaRPr>
          </a:p>
        </p:txBody>
      </p:sp>
      <p:pic>
        <p:nvPicPr>
          <p:cNvPr id="27" name="Picture 6" descr="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8" y="3911600"/>
            <a:ext cx="4410819" cy="2741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3708300" y="4155325"/>
            <a:ext cx="298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</a:rPr>
              <a:t>金石滩校区图书馆  </a:t>
            </a:r>
            <a:r>
              <a:rPr lang="en-US" altLang="zh-CN" b="1" dirty="0">
                <a:solidFill>
                  <a:schemeClr val="bg1"/>
                </a:solidFill>
              </a:rPr>
              <a:t>16000m</a:t>
            </a:r>
            <a:r>
              <a:rPr lang="en-US" altLang="zh-CN" b="1" baseline="30000" dirty="0">
                <a:solidFill>
                  <a:schemeClr val="bg1"/>
                </a:solidFill>
              </a:rPr>
              <a:t>2</a:t>
            </a:r>
            <a:endParaRPr lang="zh-CN" altLang="en-US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5">
            <a:extLst>
              <a:ext uri="{FF2B5EF4-FFF2-40B4-BE49-F238E27FC236}">
                <a16:creationId xmlns:a16="http://schemas.microsoft.com/office/drawing/2014/main" id="{8D242ED1-7B82-4836-8C49-F6B5F2F5673B}"/>
              </a:ext>
            </a:extLst>
          </p:cNvPr>
          <p:cNvGrpSpPr/>
          <p:nvPr/>
        </p:nvGrpSpPr>
        <p:grpSpPr>
          <a:xfrm>
            <a:off x="1373283" y="1745561"/>
            <a:ext cx="4452076" cy="1684663"/>
            <a:chOff x="1373283" y="1919840"/>
            <a:chExt cx="4446139" cy="1683439"/>
          </a:xfrm>
        </p:grpSpPr>
        <p:grpSp>
          <p:nvGrpSpPr>
            <p:cNvPr id="30" name="组合 6">
              <a:extLst>
                <a:ext uri="{FF2B5EF4-FFF2-40B4-BE49-F238E27FC236}">
                  <a16:creationId xmlns:a16="http://schemas.microsoft.com/office/drawing/2014/main" id="{2E0DDBBA-26FF-4B78-A0AA-F71ECC528274}"/>
                </a:ext>
              </a:extLst>
            </p:cNvPr>
            <p:cNvGrpSpPr/>
            <p:nvPr/>
          </p:nvGrpSpPr>
          <p:grpSpPr>
            <a:xfrm>
              <a:off x="1373283" y="1921064"/>
              <a:ext cx="4303239" cy="1682215"/>
              <a:chOff x="1300855" y="2328470"/>
              <a:chExt cx="4303239" cy="1682215"/>
            </a:xfrm>
          </p:grpSpPr>
          <p:sp>
            <p:nvSpPr>
              <p:cNvPr id="33" name="圆角矩形 227">
                <a:extLst>
                  <a:ext uri="{FF2B5EF4-FFF2-40B4-BE49-F238E27FC236}">
                    <a16:creationId xmlns:a16="http://schemas.microsoft.com/office/drawing/2014/main" id="{C1DAD6AC-D971-4815-8398-928907E64ADE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2" dirty="0">
                  <a:solidFill>
                    <a:srgbClr val="3E3938"/>
                  </a:solidFill>
                  <a:latin typeface="Calibri"/>
                </a:endParaRPr>
              </a:p>
            </p:txBody>
          </p:sp>
          <p:sp>
            <p:nvSpPr>
              <p:cNvPr id="34" name="任意多边形 228">
                <a:extLst>
                  <a:ext uri="{FF2B5EF4-FFF2-40B4-BE49-F238E27FC236}">
                    <a16:creationId xmlns:a16="http://schemas.microsoft.com/office/drawing/2014/main" id="{9805EE3E-39D8-46CB-B49E-7176420CE2F5}"/>
                  </a:ext>
                </a:extLst>
              </p:cNvPr>
              <p:cNvSpPr/>
              <p:nvPr/>
            </p:nvSpPr>
            <p:spPr>
              <a:xfrm>
                <a:off x="216190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F0802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064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EE079EF-0BD7-49CE-B1B3-5B0330178303}"/>
                </a:ext>
              </a:extLst>
            </p:cNvPr>
            <p:cNvSpPr txBox="1"/>
            <p:nvPr/>
          </p:nvSpPr>
          <p:spPr>
            <a:xfrm>
              <a:off x="2418699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开发区校区图书馆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EBE1D7F-7243-491F-B332-0887C3B4F27C}"/>
                </a:ext>
              </a:extLst>
            </p:cNvPr>
            <p:cNvSpPr txBox="1"/>
            <p:nvPr/>
          </p:nvSpPr>
          <p:spPr>
            <a:xfrm>
              <a:off x="1516183" y="2313822"/>
              <a:ext cx="4303239" cy="11643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spcBef>
                  <a:spcPts val="600"/>
                </a:spcBef>
              </a:pP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二楼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总服务台、自助借还机、第二、第三、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第五</a:t>
              </a: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借阅处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三楼：第一、第四借阅处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扫码了解更多馆藏布局：</a:t>
              </a:r>
            </a:p>
          </p:txBody>
        </p:sp>
      </p:grpSp>
      <p:grpSp>
        <p:nvGrpSpPr>
          <p:cNvPr id="35" name="组合 17">
            <a:extLst>
              <a:ext uri="{FF2B5EF4-FFF2-40B4-BE49-F238E27FC236}">
                <a16:creationId xmlns:a16="http://schemas.microsoft.com/office/drawing/2014/main" id="{839E9844-4F9D-4DC0-8076-8AF56B7E8131}"/>
              </a:ext>
            </a:extLst>
          </p:cNvPr>
          <p:cNvGrpSpPr/>
          <p:nvPr/>
        </p:nvGrpSpPr>
        <p:grpSpPr>
          <a:xfrm>
            <a:off x="6492101" y="1746785"/>
            <a:ext cx="4303239" cy="1683439"/>
            <a:chOff x="6461330" y="1919840"/>
            <a:chExt cx="4303239" cy="1683439"/>
          </a:xfrm>
        </p:grpSpPr>
        <p:grpSp>
          <p:nvGrpSpPr>
            <p:cNvPr id="36" name="组合 18">
              <a:extLst>
                <a:ext uri="{FF2B5EF4-FFF2-40B4-BE49-F238E27FC236}">
                  <a16:creationId xmlns:a16="http://schemas.microsoft.com/office/drawing/2014/main" id="{157A89BA-F03D-40F6-BD6D-45355FFCCE4E}"/>
                </a:ext>
              </a:extLst>
            </p:cNvPr>
            <p:cNvGrpSpPr/>
            <p:nvPr/>
          </p:nvGrpSpPr>
          <p:grpSpPr>
            <a:xfrm>
              <a:off x="6461330" y="1921064"/>
              <a:ext cx="4303239" cy="1682215"/>
              <a:chOff x="1300855" y="2328470"/>
              <a:chExt cx="4303239" cy="1682215"/>
            </a:xfrm>
          </p:grpSpPr>
          <p:sp>
            <p:nvSpPr>
              <p:cNvPr id="39" name="圆角矩形 33">
                <a:extLst>
                  <a:ext uri="{FF2B5EF4-FFF2-40B4-BE49-F238E27FC236}">
                    <a16:creationId xmlns:a16="http://schemas.microsoft.com/office/drawing/2014/main" id="{0735D2C8-18AE-44A3-BB8C-59463664F757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2" dirty="0">
                  <a:solidFill>
                    <a:srgbClr val="3E3938"/>
                  </a:solidFill>
                  <a:latin typeface="Calibri"/>
                </a:endParaRPr>
              </a:p>
            </p:txBody>
          </p:sp>
          <p:sp>
            <p:nvSpPr>
              <p:cNvPr id="40" name="任意多边形 34">
                <a:extLst>
                  <a:ext uri="{FF2B5EF4-FFF2-40B4-BE49-F238E27FC236}">
                    <a16:creationId xmlns:a16="http://schemas.microsoft.com/office/drawing/2014/main" id="{B67CC0E2-1222-4B7C-96F2-065511E081F2}"/>
                  </a:ext>
                </a:extLst>
              </p:cNvPr>
              <p:cNvSpPr/>
              <p:nvPr/>
            </p:nvSpPr>
            <p:spPr>
              <a:xfrm>
                <a:off x="2371057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F0802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064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EFCAA682-2352-4B4A-ACDB-78EA9265E587}"/>
                </a:ext>
              </a:extLst>
            </p:cNvPr>
            <p:cNvSpPr txBox="1"/>
            <p:nvPr/>
          </p:nvSpPr>
          <p:spPr>
            <a:xfrm>
              <a:off x="7715902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金石滩校区图书馆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06F6CC0-99F3-4971-A1C5-6BCD33ABC1E5}"/>
                </a:ext>
              </a:extLst>
            </p:cNvPr>
            <p:cNvSpPr txBox="1"/>
            <p:nvPr/>
          </p:nvSpPr>
          <p:spPr>
            <a:xfrm>
              <a:off x="6839996" y="2618583"/>
              <a:ext cx="3607451" cy="8777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一</a:t>
              </a: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楼：总服务台、自助借还机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二楼、三楼：开放藏书区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扫码了解更多馆藏布局：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437"/>
            <a:ext cx="1679028" cy="61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32342" y="1100224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2. </a:t>
            </a:r>
            <a:r>
              <a:rPr lang="zh-CN" altLang="en-US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馆藏布局</a:t>
            </a:r>
            <a:endParaRPr lang="zh-CN" altLang="en-US" b="1" dirty="0">
              <a:latin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29" y="3664836"/>
            <a:ext cx="24003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79" y="3608844"/>
            <a:ext cx="24098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0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081676-1EEE-4FA9-8529-D453767BB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00861" y="0"/>
            <a:ext cx="556211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AC670D8-F59B-4BA1-AA5B-F143DE4BFCA4}"/>
              </a:ext>
            </a:extLst>
          </p:cNvPr>
          <p:cNvSpPr/>
          <p:nvPr/>
        </p:nvSpPr>
        <p:spPr>
          <a:xfrm>
            <a:off x="7500860" y="0"/>
            <a:ext cx="556211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948AC9B0-BC51-4CE2-9CA9-6C30CE0CC028}"/>
              </a:ext>
            </a:extLst>
          </p:cNvPr>
          <p:cNvSpPr txBox="1"/>
          <p:nvPr/>
        </p:nvSpPr>
        <p:spPr>
          <a:xfrm>
            <a:off x="383539" y="161055"/>
            <a:ext cx="235177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 smtClean="0">
                <a:solidFill>
                  <a:srgbClr val="F08025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认识图书馆</a:t>
            </a:r>
            <a:endParaRPr lang="zh-CN" altLang="en-US" sz="2000" b="1" dirty="0">
              <a:solidFill>
                <a:srgbClr val="F0802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439102" y="605188"/>
            <a:ext cx="1287222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380199" y="1285634"/>
            <a:ext cx="4562252" cy="4514015"/>
            <a:chOff x="999059" y="1708340"/>
            <a:chExt cx="3828393" cy="4080857"/>
          </a:xfrm>
        </p:grpSpPr>
        <p:grpSp>
          <p:nvGrpSpPr>
            <p:cNvPr id="12" name="组合 11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" name="矩形 259"/>
            <p:cNvSpPr>
              <a:spLocks noChangeArrowheads="1"/>
            </p:cNvSpPr>
            <p:nvPr/>
          </p:nvSpPr>
          <p:spPr bwMode="auto">
            <a:xfrm>
              <a:off x="2031221" y="3738637"/>
              <a:ext cx="2511262" cy="1029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1800" dirty="0">
                  <a:solidFill>
                    <a:schemeClr val="bg1"/>
                  </a:solidFill>
                </a:rPr>
                <a:t>截至</a:t>
              </a:r>
              <a:r>
                <a:rPr lang="en-US" altLang="zh-CN" sz="1800" dirty="0" smtClean="0">
                  <a:solidFill>
                    <a:schemeClr val="bg1"/>
                  </a:solidFill>
                </a:rPr>
                <a:t>2022</a:t>
              </a:r>
              <a:r>
                <a:rPr lang="zh-CN" altLang="en-US" sz="1800" dirty="0" smtClean="0">
                  <a:solidFill>
                    <a:schemeClr val="bg1"/>
                  </a:solidFill>
                </a:rPr>
                <a:t>年末</a:t>
              </a:r>
              <a:endParaRPr lang="en-US" altLang="zh-CN" sz="1800" b="1" dirty="0" smtClean="0">
                <a:solidFill>
                  <a:schemeClr val="bg1"/>
                </a:solidFill>
              </a:endParaRPr>
            </a:p>
            <a:p>
              <a:pPr>
                <a:spcBef>
                  <a:spcPts val="1200"/>
                </a:spcBef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 印刷</a:t>
              </a:r>
              <a:r>
                <a:rPr lang="zh-CN" altLang="en-US" sz="1800" dirty="0">
                  <a:solidFill>
                    <a:schemeClr val="bg1"/>
                  </a:solidFill>
                </a:rPr>
                <a:t>型</a:t>
              </a:r>
              <a:r>
                <a:rPr lang="zh-CN" altLang="en-US" sz="1800" dirty="0" smtClean="0">
                  <a:solidFill>
                    <a:schemeClr val="bg1"/>
                  </a:solidFill>
                </a:rPr>
                <a:t>文献</a:t>
              </a:r>
              <a:r>
                <a:rPr lang="en-US" altLang="zh-CN" sz="1800" dirty="0" smtClean="0"/>
                <a:t>206</a:t>
              </a:r>
              <a:r>
                <a:rPr lang="zh-CN" altLang="en-US" sz="1800" dirty="0" smtClean="0">
                  <a:solidFill>
                    <a:schemeClr val="bg1"/>
                  </a:solidFill>
                </a:rPr>
                <a:t>万余册</a:t>
              </a: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1200"/>
                </a:spcBef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 电子资源</a:t>
              </a:r>
              <a:r>
                <a:rPr lang="en-US" altLang="zh-CN" sz="1800" dirty="0" smtClean="0"/>
                <a:t>819.5</a:t>
              </a:r>
              <a:r>
                <a:rPr lang="zh-CN" altLang="en-US" sz="1800" dirty="0" smtClean="0">
                  <a:solidFill>
                    <a:schemeClr val="bg1"/>
                  </a:solidFill>
                </a:rPr>
                <a:t>万余册</a:t>
              </a:r>
              <a:endParaRPr lang="zh-CN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827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endParaRPr lang="en-US" altLang="zh-CN" sz="51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76695" y="2543073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馆藏总量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26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27">
            <a:extLst>
              <a:ext uri="{FF2B5EF4-FFF2-40B4-BE49-F238E27FC236}">
                <a16:creationId xmlns:a16="http://schemas.microsoft.com/office/drawing/2014/main" id="{B73B2AE3-E636-4F88-98C8-BA7F784C59B5}"/>
              </a:ext>
            </a:extLst>
          </p:cNvPr>
          <p:cNvSpPr/>
          <p:nvPr/>
        </p:nvSpPr>
        <p:spPr>
          <a:xfrm>
            <a:off x="6426781" y="4116018"/>
            <a:ext cx="4495421" cy="1714925"/>
          </a:xfrm>
          <a:prstGeom prst="roundRect">
            <a:avLst>
              <a:gd name="adj" fmla="val 11847"/>
            </a:avLst>
          </a:prstGeom>
          <a:solidFill>
            <a:srgbClr val="F7F7F7"/>
          </a:solidFill>
          <a:ln w="9525" cap="flat">
            <a:solidFill>
              <a:schemeClr val="bg1">
                <a:lumMod val="75000"/>
              </a:schemeClr>
            </a:solidFill>
            <a:custDash>
              <a:ds d="380000" sp="120000"/>
            </a:custDash>
            <a:bevel/>
          </a:ln>
        </p:spPr>
        <p:txBody>
          <a:bodyPr wrap="square" lIns="0" tIns="0" rIns="0" bIns="0" rtlCol="0" anchor="ctr"/>
          <a:lstStyle/>
          <a:p>
            <a:endParaRPr sz="912" dirty="0">
              <a:solidFill>
                <a:srgbClr val="3E3938"/>
              </a:solidFill>
              <a:latin typeface="Calibri"/>
            </a:endParaRPr>
          </a:p>
        </p:txBody>
      </p:sp>
      <p:grpSp>
        <p:nvGrpSpPr>
          <p:cNvPr id="29" name="组合 5">
            <a:extLst>
              <a:ext uri="{FF2B5EF4-FFF2-40B4-BE49-F238E27FC236}">
                <a16:creationId xmlns:a16="http://schemas.microsoft.com/office/drawing/2014/main" id="{8D242ED1-7B82-4836-8C49-F6B5F2F5673B}"/>
              </a:ext>
            </a:extLst>
          </p:cNvPr>
          <p:cNvGrpSpPr/>
          <p:nvPr/>
        </p:nvGrpSpPr>
        <p:grpSpPr>
          <a:xfrm>
            <a:off x="1373283" y="1745561"/>
            <a:ext cx="4303239" cy="1683439"/>
            <a:chOff x="1373283" y="1919840"/>
            <a:chExt cx="4303239" cy="1683439"/>
          </a:xfrm>
        </p:grpSpPr>
        <p:grpSp>
          <p:nvGrpSpPr>
            <p:cNvPr id="30" name="组合 6">
              <a:extLst>
                <a:ext uri="{FF2B5EF4-FFF2-40B4-BE49-F238E27FC236}">
                  <a16:creationId xmlns:a16="http://schemas.microsoft.com/office/drawing/2014/main" id="{2E0DDBBA-26FF-4B78-A0AA-F71ECC528274}"/>
                </a:ext>
              </a:extLst>
            </p:cNvPr>
            <p:cNvGrpSpPr/>
            <p:nvPr/>
          </p:nvGrpSpPr>
          <p:grpSpPr>
            <a:xfrm>
              <a:off x="1373283" y="1921064"/>
              <a:ext cx="4303239" cy="1682215"/>
              <a:chOff x="1300855" y="2328470"/>
              <a:chExt cx="4303239" cy="1682215"/>
            </a:xfrm>
          </p:grpSpPr>
          <p:sp>
            <p:nvSpPr>
              <p:cNvPr id="33" name="圆角矩形 227">
                <a:extLst>
                  <a:ext uri="{FF2B5EF4-FFF2-40B4-BE49-F238E27FC236}">
                    <a16:creationId xmlns:a16="http://schemas.microsoft.com/office/drawing/2014/main" id="{C1DAD6AC-D971-4815-8398-928907E64ADE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2" dirty="0">
                  <a:solidFill>
                    <a:srgbClr val="3E3938"/>
                  </a:solidFill>
                  <a:latin typeface="Calibri"/>
                </a:endParaRPr>
              </a:p>
            </p:txBody>
          </p:sp>
          <p:sp>
            <p:nvSpPr>
              <p:cNvPr id="34" name="任意多边形 228">
                <a:extLst>
                  <a:ext uri="{FF2B5EF4-FFF2-40B4-BE49-F238E27FC236}">
                    <a16:creationId xmlns:a16="http://schemas.microsoft.com/office/drawing/2014/main" id="{9805EE3E-39D8-46CB-B49E-7176420CE2F5}"/>
                  </a:ext>
                </a:extLst>
              </p:cNvPr>
              <p:cNvSpPr/>
              <p:nvPr/>
            </p:nvSpPr>
            <p:spPr>
              <a:xfrm>
                <a:off x="216190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F0802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064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EE079EF-0BD7-49CE-B1B3-5B0330178303}"/>
                </a:ext>
              </a:extLst>
            </p:cNvPr>
            <p:cNvSpPr txBox="1"/>
            <p:nvPr/>
          </p:nvSpPr>
          <p:spPr>
            <a:xfrm>
              <a:off x="2418699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中文数据库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34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个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EBE1D7F-7243-491F-B332-0887C3B4F27C}"/>
                </a:ext>
              </a:extLst>
            </p:cNvPr>
            <p:cNvSpPr txBox="1"/>
            <p:nvPr/>
          </p:nvSpPr>
          <p:spPr>
            <a:xfrm>
              <a:off x="1721176" y="2459646"/>
              <a:ext cx="3631217" cy="10746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常用：中国知网（</a:t>
              </a:r>
              <a:r>
                <a: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CNKI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）、读秀学术搜索、超星移动图书馆、科学文库、环球英语多媒体资源数据库等，涵盖中文电子期刊、电子图书、学位论文、会议论文、考试真题等。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5" name="组合 17">
            <a:extLst>
              <a:ext uri="{FF2B5EF4-FFF2-40B4-BE49-F238E27FC236}">
                <a16:creationId xmlns:a16="http://schemas.microsoft.com/office/drawing/2014/main" id="{839E9844-4F9D-4DC0-8076-8AF56B7E8131}"/>
              </a:ext>
            </a:extLst>
          </p:cNvPr>
          <p:cNvGrpSpPr/>
          <p:nvPr/>
        </p:nvGrpSpPr>
        <p:grpSpPr>
          <a:xfrm>
            <a:off x="6492101" y="1746785"/>
            <a:ext cx="4303239" cy="1683439"/>
            <a:chOff x="6461330" y="1919840"/>
            <a:chExt cx="4303239" cy="1683439"/>
          </a:xfrm>
        </p:grpSpPr>
        <p:grpSp>
          <p:nvGrpSpPr>
            <p:cNvPr id="36" name="组合 18">
              <a:extLst>
                <a:ext uri="{FF2B5EF4-FFF2-40B4-BE49-F238E27FC236}">
                  <a16:creationId xmlns:a16="http://schemas.microsoft.com/office/drawing/2014/main" id="{157A89BA-F03D-40F6-BD6D-45355FFCCE4E}"/>
                </a:ext>
              </a:extLst>
            </p:cNvPr>
            <p:cNvGrpSpPr/>
            <p:nvPr/>
          </p:nvGrpSpPr>
          <p:grpSpPr>
            <a:xfrm>
              <a:off x="6461330" y="1921064"/>
              <a:ext cx="4303239" cy="1682215"/>
              <a:chOff x="1300855" y="2328470"/>
              <a:chExt cx="4303239" cy="1682215"/>
            </a:xfrm>
          </p:grpSpPr>
          <p:sp>
            <p:nvSpPr>
              <p:cNvPr id="39" name="圆角矩形 33">
                <a:extLst>
                  <a:ext uri="{FF2B5EF4-FFF2-40B4-BE49-F238E27FC236}">
                    <a16:creationId xmlns:a16="http://schemas.microsoft.com/office/drawing/2014/main" id="{0735D2C8-18AE-44A3-BB8C-59463664F757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2" dirty="0">
                  <a:solidFill>
                    <a:srgbClr val="3E3938"/>
                  </a:solidFill>
                  <a:latin typeface="Calibri"/>
                </a:endParaRPr>
              </a:p>
            </p:txBody>
          </p:sp>
          <p:sp>
            <p:nvSpPr>
              <p:cNvPr id="40" name="任意多边形 34">
                <a:extLst>
                  <a:ext uri="{FF2B5EF4-FFF2-40B4-BE49-F238E27FC236}">
                    <a16:creationId xmlns:a16="http://schemas.microsoft.com/office/drawing/2014/main" id="{B67CC0E2-1222-4B7C-96F2-065511E081F2}"/>
                  </a:ext>
                </a:extLst>
              </p:cNvPr>
              <p:cNvSpPr/>
              <p:nvPr/>
            </p:nvSpPr>
            <p:spPr>
              <a:xfrm>
                <a:off x="2371057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F0802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064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EFCAA682-2352-4B4A-ACDB-78EA9265E587}"/>
                </a:ext>
              </a:extLst>
            </p:cNvPr>
            <p:cNvSpPr txBox="1"/>
            <p:nvPr/>
          </p:nvSpPr>
          <p:spPr>
            <a:xfrm>
              <a:off x="7715902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外文数据库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18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个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06F6CC0-99F3-4971-A1C5-6BCD33ABC1E5}"/>
                </a:ext>
              </a:extLst>
            </p:cNvPr>
            <p:cNvSpPr txBox="1"/>
            <p:nvPr/>
          </p:nvSpPr>
          <p:spPr>
            <a:xfrm>
              <a:off x="6839996" y="2459646"/>
              <a:ext cx="3607451" cy="8290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常用：</a:t>
              </a:r>
              <a:r>
                <a: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Springer Link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、</a:t>
              </a:r>
              <a:r>
                <a: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ACS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、</a:t>
              </a:r>
              <a:r>
                <a: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SCI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、</a:t>
              </a:r>
              <a:r>
                <a: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Ei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等，涵盖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外文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电子期刊、电子图书、会议论文、学位论文、法律法规等。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2E3E40D5-1876-4931-AC6F-AAED976550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872" y="4222136"/>
            <a:ext cx="4303239" cy="1502688"/>
          </a:xfrm>
          <a:prstGeom prst="round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437"/>
            <a:ext cx="1679028" cy="61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32342" y="1100224"/>
            <a:ext cx="6465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4. </a:t>
            </a:r>
            <a:r>
              <a:rPr lang="zh-CN" altLang="en-US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电子资源概况：截至</a:t>
            </a:r>
            <a:r>
              <a:rPr lang="en-US" altLang="zh-CN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2023</a:t>
            </a:r>
            <a:r>
              <a:rPr lang="zh-CN" altLang="en-US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年</a:t>
            </a:r>
            <a:r>
              <a:rPr lang="en-US" altLang="zh-CN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7</a:t>
            </a:r>
            <a:r>
              <a:rPr lang="zh-CN" altLang="en-US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月，订购中外文数据库</a:t>
            </a:r>
            <a:r>
              <a:rPr lang="en-US" altLang="zh-CN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52</a:t>
            </a:r>
            <a:r>
              <a:rPr lang="zh-CN" altLang="en-US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个。</a:t>
            </a:r>
            <a:endParaRPr lang="zh-CN" altLang="en-US" b="1" dirty="0">
              <a:latin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18699" y="3572625"/>
            <a:ext cx="1980030" cy="307777"/>
          </a:xfrm>
          <a:prstGeom prst="rect">
            <a:avLst/>
          </a:prstGeom>
          <a:solidFill>
            <a:srgbClr val="F08025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扫码了解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更多电子资源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01" y="3961396"/>
            <a:ext cx="24098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4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9" y="173695"/>
            <a:ext cx="1676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23157" y="1052926"/>
            <a:ext cx="34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图书馆网站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概况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小时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开放</a:t>
            </a:r>
            <a:endParaRPr lang="zh-CN" altLang="en-US" b="1" dirty="0">
              <a:solidFill>
                <a:srgbClr val="080808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37874" y="1052926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80808"/>
                </a:solidFill>
                <a:latin typeface="Arial" charset="0"/>
                <a:ea typeface="宋体" pitchFamily="2" charset="-122"/>
                <a:hlinkClick r:id="rId3" invalidUrl="http:///"/>
              </a:rPr>
              <a:t>http://</a:t>
            </a:r>
            <a:r>
              <a:rPr lang="en-US" altLang="zh-CN" b="1" dirty="0">
                <a:solidFill>
                  <a:srgbClr val="080808"/>
                </a:solidFill>
                <a:latin typeface="Arial" charset="0"/>
                <a:ea typeface="宋体" pitchFamily="2" charset="-122"/>
                <a:hlinkClick r:id="rId4"/>
              </a:rPr>
              <a:t>lib.dlnu. edu.cn/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69" y="1492780"/>
            <a:ext cx="10448622" cy="50180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877" y="691008"/>
            <a:ext cx="268247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081676-1EEE-4FA9-8529-D453767BB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00861" y="0"/>
            <a:ext cx="556211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AC670D8-F59B-4BA1-AA5B-F143DE4BFCA4}"/>
              </a:ext>
            </a:extLst>
          </p:cNvPr>
          <p:cNvSpPr/>
          <p:nvPr/>
        </p:nvSpPr>
        <p:spPr>
          <a:xfrm>
            <a:off x="7500860" y="0"/>
            <a:ext cx="556211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948AC9B0-BC51-4CE2-9CA9-6C30CE0CC028}"/>
              </a:ext>
            </a:extLst>
          </p:cNvPr>
          <p:cNvSpPr txBox="1"/>
          <p:nvPr/>
        </p:nvSpPr>
        <p:spPr>
          <a:xfrm>
            <a:off x="383539" y="161055"/>
            <a:ext cx="235177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 smtClean="0">
                <a:solidFill>
                  <a:srgbClr val="F08025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认识图书馆</a:t>
            </a:r>
            <a:endParaRPr lang="zh-CN" altLang="en-US" sz="2000" b="1" dirty="0">
              <a:solidFill>
                <a:srgbClr val="F0802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66B17A5-62FB-4A2D-8EB1-86A489A5E6BA}"/>
              </a:ext>
            </a:extLst>
          </p:cNvPr>
          <p:cNvCxnSpPr>
            <a:cxnSpLocks/>
          </p:cNvCxnSpPr>
          <p:nvPr/>
        </p:nvCxnSpPr>
        <p:spPr>
          <a:xfrm>
            <a:off x="439102" y="605188"/>
            <a:ext cx="1287222" cy="0"/>
          </a:xfrm>
          <a:prstGeom prst="line">
            <a:avLst/>
          </a:prstGeom>
          <a:ln w="57150">
            <a:solidFill>
              <a:srgbClr val="F0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317136" y="979486"/>
            <a:ext cx="4683777" cy="4899028"/>
            <a:chOff x="999059" y="1708340"/>
            <a:chExt cx="3828393" cy="4080857"/>
          </a:xfrm>
        </p:grpSpPr>
        <p:grpSp>
          <p:nvGrpSpPr>
            <p:cNvPr id="12" name="组合 11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" name="矩形 259"/>
            <p:cNvSpPr>
              <a:spLocks noChangeArrowheads="1"/>
            </p:cNvSpPr>
            <p:nvPr/>
          </p:nvSpPr>
          <p:spPr bwMode="auto">
            <a:xfrm>
              <a:off x="1827505" y="3691293"/>
              <a:ext cx="2511262" cy="1666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ts val="1200"/>
                </a:spcBef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图书外借、阅览</a:t>
              </a: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 algn="ctr" defTabSz="914400">
                <a:spcBef>
                  <a:spcPts val="1200"/>
                </a:spcBef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报刊阅览、复印</a:t>
              </a: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 algn="ctr" defTabSz="914400">
                <a:spcBef>
                  <a:spcPts val="1200"/>
                </a:spcBef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电子阅览、移动阅读</a:t>
              </a: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 algn="ctr" defTabSz="914400">
                <a:spcBef>
                  <a:spcPts val="1200"/>
                </a:spcBef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</a:rPr>
                <a:t>信息咨询、学科服务</a:t>
              </a: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 algn="ctr" defTabSz="914400">
                <a:spcBef>
                  <a:spcPts val="1200"/>
                </a:spcBef>
                <a:buNone/>
              </a:pPr>
              <a:r>
                <a:rPr lang="en-US" altLang="zh-CN" sz="1800" b="1" dirty="0" smtClean="0">
                  <a:solidFill>
                    <a:schemeClr val="bg1"/>
                  </a:solidFill>
                </a:rPr>
                <a:t>……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827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endParaRPr lang="en-US" altLang="zh-CN" sz="51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165131" y="2364897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图书馆服务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5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3191</TotalTime>
  <Words>1779</Words>
  <Application>Microsoft Office PowerPoint</Application>
  <PresentationFormat>宽屏</PresentationFormat>
  <Paragraphs>221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맑은 고딕</vt:lpstr>
      <vt:lpstr>等线</vt:lpstr>
      <vt:lpstr>等线 Light</vt:lpstr>
      <vt:lpstr>华文仿宋</vt:lpstr>
      <vt:lpstr>华文琥珀</vt:lpstr>
      <vt:lpstr>思源黑体 CN Regular</vt:lpstr>
      <vt:lpstr>宋体</vt:lpstr>
      <vt:lpstr>Microsoft YaHei</vt:lpstr>
      <vt:lpstr>Microsoft YaHei</vt:lpstr>
      <vt:lpstr>幼圆</vt:lpstr>
      <vt:lpstr>Agency FB</vt:lpstr>
      <vt:lpstr>Arial</vt:lpstr>
      <vt:lpstr>Calibri</vt:lpstr>
      <vt:lpstr>Century Gothic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清新商务总结</dc:title>
  <dc:creator>第一PPT</dc:creator>
  <cp:keywords>www.1ppt.com</cp:keywords>
  <cp:lastModifiedBy>Windows User</cp:lastModifiedBy>
  <cp:revision>285</cp:revision>
  <dcterms:created xsi:type="dcterms:W3CDTF">2017-08-18T03:02:00Z</dcterms:created>
  <dcterms:modified xsi:type="dcterms:W3CDTF">2024-09-04T11:15:22Z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